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27"/>
  </p:notesMasterIdLst>
  <p:sldIdLst>
    <p:sldId id="279" r:id="rId3"/>
    <p:sldId id="257" r:id="rId4"/>
    <p:sldId id="258" r:id="rId5"/>
    <p:sldId id="280" r:id="rId6"/>
    <p:sldId id="281" r:id="rId7"/>
    <p:sldId id="259" r:id="rId8"/>
    <p:sldId id="260" r:id="rId9"/>
    <p:sldId id="282" r:id="rId10"/>
    <p:sldId id="261" r:id="rId11"/>
    <p:sldId id="283" r:id="rId12"/>
    <p:sldId id="262" r:id="rId13"/>
    <p:sldId id="284" r:id="rId14"/>
    <p:sldId id="263" r:id="rId15"/>
    <p:sldId id="264" r:id="rId16"/>
    <p:sldId id="285" r:id="rId17"/>
    <p:sldId id="265" r:id="rId18"/>
    <p:sldId id="266" r:id="rId19"/>
    <p:sldId id="286" r:id="rId20"/>
    <p:sldId id="267" r:id="rId21"/>
    <p:sldId id="287" r:id="rId22"/>
    <p:sldId id="290" r:id="rId23"/>
    <p:sldId id="288" r:id="rId24"/>
    <p:sldId id="289" r:id="rId25"/>
    <p:sldId id="269" r:id="rId26"/>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FCEFD-EA96-467E-B71E-8967A05CD7E6}" v="24" dt="2025-01-10T13:58:10.252"/>
    <p1510:client id="{EDC3D7E2-0A83-4581-B488-A5ACCAF568EE}" v="61" dt="2025-01-10T13:46:10.95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6" d="100"/>
          <a:sy n="76" d="100"/>
        </p:scale>
        <p:origin x="91" y="235"/>
      </p:cViewPr>
      <p:guideLst>
        <p:guide orient="horz" pos="2880"/>
        <p:guide pos="216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 L" userId="a0f86321d7a7d29e" providerId="LiveId" clId="{03DFCEFD-EA96-467E-B71E-8967A05CD7E6}"/>
    <pc:docChg chg="undo custSel modSld">
      <pc:chgData name="N L" userId="a0f86321d7a7d29e" providerId="LiveId" clId="{03DFCEFD-EA96-467E-B71E-8967A05CD7E6}" dt="2025-01-10T13:58:36.834" v="72" actId="404"/>
      <pc:docMkLst>
        <pc:docMk/>
      </pc:docMkLst>
      <pc:sldChg chg="modSp mod">
        <pc:chgData name="N L" userId="a0f86321d7a7d29e" providerId="LiveId" clId="{03DFCEFD-EA96-467E-B71E-8967A05CD7E6}" dt="2025-01-10T13:57:16.044" v="54" actId="403"/>
        <pc:sldMkLst>
          <pc:docMk/>
          <pc:sldMk cId="0" sldId="257"/>
        </pc:sldMkLst>
        <pc:spChg chg="mod">
          <ac:chgData name="N L" userId="a0f86321d7a7d29e" providerId="LiveId" clId="{03DFCEFD-EA96-467E-B71E-8967A05CD7E6}" dt="2025-01-10T13:57:16.044" v="54" actId="403"/>
          <ac:spMkLst>
            <pc:docMk/>
            <pc:sldMk cId="0" sldId="257"/>
            <ac:spMk id="2" creationId="{00000000-0000-0000-0000-000000000000}"/>
          </ac:spMkLst>
        </pc:spChg>
        <pc:spChg chg="mod">
          <ac:chgData name="N L" userId="a0f86321d7a7d29e" providerId="LiveId" clId="{03DFCEFD-EA96-467E-B71E-8967A05CD7E6}" dt="2025-01-10T13:56:18.874" v="51" actId="1076"/>
          <ac:spMkLst>
            <pc:docMk/>
            <pc:sldMk cId="0" sldId="257"/>
            <ac:spMk id="3" creationId="{0B438B54-18E7-8C71-0A5B-60D306581052}"/>
          </ac:spMkLst>
        </pc:spChg>
      </pc:sldChg>
      <pc:sldChg chg="modSp mod">
        <pc:chgData name="N L" userId="a0f86321d7a7d29e" providerId="LiveId" clId="{03DFCEFD-EA96-467E-B71E-8967A05CD7E6}" dt="2025-01-10T13:57:20.924" v="55" actId="404"/>
        <pc:sldMkLst>
          <pc:docMk/>
          <pc:sldMk cId="0" sldId="258"/>
        </pc:sldMkLst>
        <pc:spChg chg="mod">
          <ac:chgData name="N L" userId="a0f86321d7a7d29e" providerId="LiveId" clId="{03DFCEFD-EA96-467E-B71E-8967A05CD7E6}" dt="2025-01-10T13:57:20.924" v="55" actId="404"/>
          <ac:spMkLst>
            <pc:docMk/>
            <pc:sldMk cId="0" sldId="258"/>
            <ac:spMk id="2" creationId="{00000000-0000-0000-0000-000000000000}"/>
          </ac:spMkLst>
        </pc:spChg>
      </pc:sldChg>
      <pc:sldChg chg="modSp mod">
        <pc:chgData name="N L" userId="a0f86321d7a7d29e" providerId="LiveId" clId="{03DFCEFD-EA96-467E-B71E-8967A05CD7E6}" dt="2025-01-10T13:57:26.231" v="56" actId="404"/>
        <pc:sldMkLst>
          <pc:docMk/>
          <pc:sldMk cId="0" sldId="259"/>
        </pc:sldMkLst>
        <pc:spChg chg="mod">
          <ac:chgData name="N L" userId="a0f86321d7a7d29e" providerId="LiveId" clId="{03DFCEFD-EA96-467E-B71E-8967A05CD7E6}" dt="2025-01-10T13:57:26.231" v="56" actId="404"/>
          <ac:spMkLst>
            <pc:docMk/>
            <pc:sldMk cId="0" sldId="259"/>
            <ac:spMk id="2" creationId="{00000000-0000-0000-0000-000000000000}"/>
          </ac:spMkLst>
        </pc:spChg>
      </pc:sldChg>
      <pc:sldChg chg="modSp mod">
        <pc:chgData name="N L" userId="a0f86321d7a7d29e" providerId="LiveId" clId="{03DFCEFD-EA96-467E-B71E-8967A05CD7E6}" dt="2025-01-10T13:57:30.565" v="57" actId="404"/>
        <pc:sldMkLst>
          <pc:docMk/>
          <pc:sldMk cId="0" sldId="260"/>
        </pc:sldMkLst>
        <pc:spChg chg="mod">
          <ac:chgData name="N L" userId="a0f86321d7a7d29e" providerId="LiveId" clId="{03DFCEFD-EA96-467E-B71E-8967A05CD7E6}" dt="2025-01-10T13:57:30.565" v="57" actId="404"/>
          <ac:spMkLst>
            <pc:docMk/>
            <pc:sldMk cId="0" sldId="260"/>
            <ac:spMk id="2" creationId="{00000000-0000-0000-0000-000000000000}"/>
          </ac:spMkLst>
        </pc:spChg>
      </pc:sldChg>
      <pc:sldChg chg="modSp mod">
        <pc:chgData name="N L" userId="a0f86321d7a7d29e" providerId="LiveId" clId="{03DFCEFD-EA96-467E-B71E-8967A05CD7E6}" dt="2025-01-10T13:57:36.865" v="58" actId="404"/>
        <pc:sldMkLst>
          <pc:docMk/>
          <pc:sldMk cId="0" sldId="261"/>
        </pc:sldMkLst>
        <pc:spChg chg="mod">
          <ac:chgData name="N L" userId="a0f86321d7a7d29e" providerId="LiveId" clId="{03DFCEFD-EA96-467E-B71E-8967A05CD7E6}" dt="2025-01-10T13:57:36.865" v="58" actId="404"/>
          <ac:spMkLst>
            <pc:docMk/>
            <pc:sldMk cId="0" sldId="261"/>
            <ac:spMk id="2" creationId="{00000000-0000-0000-0000-000000000000}"/>
          </ac:spMkLst>
        </pc:spChg>
      </pc:sldChg>
      <pc:sldChg chg="modSp mod">
        <pc:chgData name="N L" userId="a0f86321d7a7d29e" providerId="LiveId" clId="{03DFCEFD-EA96-467E-B71E-8967A05CD7E6}" dt="2025-01-10T13:58:11.375" v="67" actId="1076"/>
        <pc:sldMkLst>
          <pc:docMk/>
          <pc:sldMk cId="0" sldId="262"/>
        </pc:sldMkLst>
        <pc:spChg chg="mod">
          <ac:chgData name="N L" userId="a0f86321d7a7d29e" providerId="LiveId" clId="{03DFCEFD-EA96-467E-B71E-8967A05CD7E6}" dt="2025-01-10T13:58:11.375" v="67" actId="1076"/>
          <ac:spMkLst>
            <pc:docMk/>
            <pc:sldMk cId="0" sldId="262"/>
            <ac:spMk id="2" creationId="{00000000-0000-0000-0000-000000000000}"/>
          </ac:spMkLst>
        </pc:spChg>
      </pc:sldChg>
      <pc:sldChg chg="modSp mod">
        <pc:chgData name="N L" userId="a0f86321d7a7d29e" providerId="LiveId" clId="{03DFCEFD-EA96-467E-B71E-8967A05CD7E6}" dt="2025-01-10T13:58:16.980" v="68" actId="404"/>
        <pc:sldMkLst>
          <pc:docMk/>
          <pc:sldMk cId="0" sldId="263"/>
        </pc:sldMkLst>
        <pc:spChg chg="mod">
          <ac:chgData name="N L" userId="a0f86321d7a7d29e" providerId="LiveId" clId="{03DFCEFD-EA96-467E-B71E-8967A05CD7E6}" dt="2025-01-10T13:58:16.980" v="68" actId="404"/>
          <ac:spMkLst>
            <pc:docMk/>
            <pc:sldMk cId="0" sldId="263"/>
            <ac:spMk id="2" creationId="{00000000-0000-0000-0000-000000000000}"/>
          </ac:spMkLst>
        </pc:spChg>
      </pc:sldChg>
      <pc:sldChg chg="modSp mod">
        <pc:chgData name="N L" userId="a0f86321d7a7d29e" providerId="LiveId" clId="{03DFCEFD-EA96-467E-B71E-8967A05CD7E6}" dt="2025-01-10T13:58:21.567" v="69" actId="404"/>
        <pc:sldMkLst>
          <pc:docMk/>
          <pc:sldMk cId="0" sldId="264"/>
        </pc:sldMkLst>
        <pc:spChg chg="mod">
          <ac:chgData name="N L" userId="a0f86321d7a7d29e" providerId="LiveId" clId="{03DFCEFD-EA96-467E-B71E-8967A05CD7E6}" dt="2025-01-10T13:58:21.567" v="69" actId="404"/>
          <ac:spMkLst>
            <pc:docMk/>
            <pc:sldMk cId="0" sldId="264"/>
            <ac:spMk id="2" creationId="{00000000-0000-0000-0000-000000000000}"/>
          </ac:spMkLst>
        </pc:spChg>
      </pc:sldChg>
      <pc:sldChg chg="modSp mod">
        <pc:chgData name="N L" userId="a0f86321d7a7d29e" providerId="LiveId" clId="{03DFCEFD-EA96-467E-B71E-8967A05CD7E6}" dt="2025-01-10T13:58:28.037" v="70" actId="404"/>
        <pc:sldMkLst>
          <pc:docMk/>
          <pc:sldMk cId="0" sldId="265"/>
        </pc:sldMkLst>
        <pc:spChg chg="mod">
          <ac:chgData name="N L" userId="a0f86321d7a7d29e" providerId="LiveId" clId="{03DFCEFD-EA96-467E-B71E-8967A05CD7E6}" dt="2025-01-10T13:58:28.037" v="70" actId="404"/>
          <ac:spMkLst>
            <pc:docMk/>
            <pc:sldMk cId="0" sldId="265"/>
            <ac:spMk id="2" creationId="{00000000-0000-0000-0000-000000000000}"/>
          </ac:spMkLst>
        </pc:spChg>
      </pc:sldChg>
      <pc:sldChg chg="modSp mod">
        <pc:chgData name="N L" userId="a0f86321d7a7d29e" providerId="LiveId" clId="{03DFCEFD-EA96-467E-B71E-8967A05CD7E6}" dt="2025-01-10T13:58:32.253" v="71" actId="404"/>
        <pc:sldMkLst>
          <pc:docMk/>
          <pc:sldMk cId="0" sldId="266"/>
        </pc:sldMkLst>
        <pc:spChg chg="mod">
          <ac:chgData name="N L" userId="a0f86321d7a7d29e" providerId="LiveId" clId="{03DFCEFD-EA96-467E-B71E-8967A05CD7E6}" dt="2025-01-10T13:58:32.253" v="71" actId="404"/>
          <ac:spMkLst>
            <pc:docMk/>
            <pc:sldMk cId="0" sldId="266"/>
            <ac:spMk id="2" creationId="{00000000-0000-0000-0000-000000000000}"/>
          </ac:spMkLst>
        </pc:spChg>
      </pc:sldChg>
      <pc:sldChg chg="modSp mod">
        <pc:chgData name="N L" userId="a0f86321d7a7d29e" providerId="LiveId" clId="{03DFCEFD-EA96-467E-B71E-8967A05CD7E6}" dt="2025-01-10T13:58:36.834" v="72" actId="404"/>
        <pc:sldMkLst>
          <pc:docMk/>
          <pc:sldMk cId="0" sldId="267"/>
        </pc:sldMkLst>
        <pc:spChg chg="mod">
          <ac:chgData name="N L" userId="a0f86321d7a7d29e" providerId="LiveId" clId="{03DFCEFD-EA96-467E-B71E-8967A05CD7E6}" dt="2025-01-10T13:58:36.834" v="72" actId="404"/>
          <ac:spMkLst>
            <pc:docMk/>
            <pc:sldMk cId="0" sldId="267"/>
            <ac:spMk id="2" creationId="{00000000-0000-0000-0000-000000000000}"/>
          </ac:spMkLst>
        </pc:spChg>
      </pc:sldChg>
      <pc:sldChg chg="modSp mod">
        <pc:chgData name="N L" userId="a0f86321d7a7d29e" providerId="LiveId" clId="{03DFCEFD-EA96-467E-B71E-8967A05CD7E6}" dt="2025-01-10T13:55:54.242" v="45"/>
        <pc:sldMkLst>
          <pc:docMk/>
          <pc:sldMk cId="0" sldId="279"/>
        </pc:sldMkLst>
        <pc:spChg chg="mod">
          <ac:chgData name="N L" userId="a0f86321d7a7d29e" providerId="LiveId" clId="{03DFCEFD-EA96-467E-B71E-8967A05CD7E6}" dt="2025-01-10T13:55:54.242" v="45"/>
          <ac:spMkLst>
            <pc:docMk/>
            <pc:sldMk cId="0" sldId="279"/>
            <ac:spMk id="8" creationId="{00000000-0000-0000-0000-000000000000}"/>
          </ac:spMkLst>
        </pc:spChg>
        <pc:spChg chg="mod">
          <ac:chgData name="N L" userId="a0f86321d7a7d29e" providerId="LiveId" clId="{03DFCEFD-EA96-467E-B71E-8967A05CD7E6}" dt="2025-01-10T13:51:58.799" v="23"/>
          <ac:spMkLst>
            <pc:docMk/>
            <pc:sldMk cId="0" sldId="279"/>
            <ac:spMk id="90" creationId="{00000000-0000-0000-0000-000000000000}"/>
          </ac:spMkLst>
        </pc:spChg>
        <pc:spChg chg="mod">
          <ac:chgData name="N L" userId="a0f86321d7a7d29e" providerId="LiveId" clId="{03DFCEFD-EA96-467E-B71E-8967A05CD7E6}" dt="2025-01-10T13:51:07.527" v="16" actId="20577"/>
          <ac:spMkLst>
            <pc:docMk/>
            <pc:sldMk cId="0" sldId="279"/>
            <ac:spMk id="91" creationId="{00000000-0000-0000-0000-000000000000}"/>
          </ac:spMkLst>
        </pc:spChg>
        <pc:graphicFrameChg chg="mod modGraphic">
          <ac:chgData name="N L" userId="a0f86321d7a7d29e" providerId="LiveId" clId="{03DFCEFD-EA96-467E-B71E-8967A05CD7E6}" dt="2025-01-10T13:54:29.613" v="39"/>
          <ac:graphicFrameMkLst>
            <pc:docMk/>
            <pc:sldMk cId="0" sldId="279"/>
            <ac:graphicFrameMk id="89" creationId="{00000000-0000-0000-0000-000000000000}"/>
          </ac:graphicFrameMkLst>
        </pc:graphicFrameChg>
      </pc:sldChg>
    </pc:docChg>
  </pc:docChgLst>
  <pc:docChgLst>
    <pc:chgData name="N L" userId="a0f86321d7a7d29e" providerId="LiveId" clId="{EDC3D7E2-0A83-4581-B488-A5ACCAF568EE}"/>
    <pc:docChg chg="undo redo custSel addSld delSld modSld sldOrd">
      <pc:chgData name="N L" userId="a0f86321d7a7d29e" providerId="LiveId" clId="{EDC3D7E2-0A83-4581-B488-A5ACCAF568EE}" dt="2025-01-10T13:47:52.664" v="1696" actId="1076"/>
      <pc:docMkLst>
        <pc:docMk/>
      </pc:docMkLst>
      <pc:sldChg chg="del">
        <pc:chgData name="N L" userId="a0f86321d7a7d29e" providerId="LiveId" clId="{EDC3D7E2-0A83-4581-B488-A5ACCAF568EE}" dt="2025-01-10T12:04:12.119" v="1" actId="47"/>
        <pc:sldMkLst>
          <pc:docMk/>
          <pc:sldMk cId="0" sldId="256"/>
        </pc:sldMkLst>
      </pc:sldChg>
      <pc:sldChg chg="addSp modSp mod">
        <pc:chgData name="N L" userId="a0f86321d7a7d29e" providerId="LiveId" clId="{EDC3D7E2-0A83-4581-B488-A5ACCAF568EE}" dt="2025-01-10T12:42:47.073" v="470" actId="120"/>
        <pc:sldMkLst>
          <pc:docMk/>
          <pc:sldMk cId="0" sldId="257"/>
        </pc:sldMkLst>
        <pc:spChg chg="mod">
          <ac:chgData name="N L" userId="a0f86321d7a7d29e" providerId="LiveId" clId="{EDC3D7E2-0A83-4581-B488-A5ACCAF568EE}" dt="2025-01-10T12:42:26.101" v="464" actId="2711"/>
          <ac:spMkLst>
            <pc:docMk/>
            <pc:sldMk cId="0" sldId="257"/>
            <ac:spMk id="2" creationId="{00000000-0000-0000-0000-000000000000}"/>
          </ac:spMkLst>
        </pc:spChg>
        <pc:spChg chg="add mod">
          <ac:chgData name="N L" userId="a0f86321d7a7d29e" providerId="LiveId" clId="{EDC3D7E2-0A83-4581-B488-A5ACCAF568EE}" dt="2025-01-10T12:42:47.073" v="470" actId="120"/>
          <ac:spMkLst>
            <pc:docMk/>
            <pc:sldMk cId="0" sldId="257"/>
            <ac:spMk id="3" creationId="{0B438B54-18E7-8C71-0A5B-60D306581052}"/>
          </ac:spMkLst>
        </pc:spChg>
      </pc:sldChg>
      <pc:sldChg chg="addSp delSp modSp mod">
        <pc:chgData name="N L" userId="a0f86321d7a7d29e" providerId="LiveId" clId="{EDC3D7E2-0A83-4581-B488-A5ACCAF568EE}" dt="2025-01-10T13:30:20.523" v="1470" actId="14100"/>
        <pc:sldMkLst>
          <pc:docMk/>
          <pc:sldMk cId="0" sldId="258"/>
        </pc:sldMkLst>
        <pc:spChg chg="mod">
          <ac:chgData name="N L" userId="a0f86321d7a7d29e" providerId="LiveId" clId="{EDC3D7E2-0A83-4581-B488-A5ACCAF568EE}" dt="2025-01-10T12:42:06.875" v="461" actId="1076"/>
          <ac:spMkLst>
            <pc:docMk/>
            <pc:sldMk cId="0" sldId="258"/>
            <ac:spMk id="2" creationId="{00000000-0000-0000-0000-000000000000}"/>
          </ac:spMkLst>
        </pc:spChg>
        <pc:spChg chg="add del mod">
          <ac:chgData name="N L" userId="a0f86321d7a7d29e" providerId="LiveId" clId="{EDC3D7E2-0A83-4581-B488-A5ACCAF568EE}" dt="2025-01-10T13:30:20.523" v="1470" actId="14100"/>
          <ac:spMkLst>
            <pc:docMk/>
            <pc:sldMk cId="0" sldId="258"/>
            <ac:spMk id="3" creationId="{5645B9BB-408F-43CE-5E0C-8BC00A5E0A6A}"/>
          </ac:spMkLst>
        </pc:spChg>
        <pc:spChg chg="add mod">
          <ac:chgData name="N L" userId="a0f86321d7a7d29e" providerId="LiveId" clId="{EDC3D7E2-0A83-4581-B488-A5ACCAF568EE}" dt="2025-01-10T12:23:42.942" v="71"/>
          <ac:spMkLst>
            <pc:docMk/>
            <pc:sldMk cId="0" sldId="258"/>
            <ac:spMk id="4" creationId="{38CB71EB-D5E6-6BAC-7F9B-3F1C47E974D9}"/>
          </ac:spMkLst>
        </pc:spChg>
        <pc:spChg chg="add">
          <ac:chgData name="N L" userId="a0f86321d7a7d29e" providerId="LiveId" clId="{EDC3D7E2-0A83-4581-B488-A5ACCAF568EE}" dt="2025-01-10T12:23:53.926" v="72"/>
          <ac:spMkLst>
            <pc:docMk/>
            <pc:sldMk cId="0" sldId="258"/>
            <ac:spMk id="5" creationId="{292C300C-E3CD-3AD8-D260-0E6762CDB255}"/>
          </ac:spMkLst>
        </pc:spChg>
        <pc:spChg chg="add">
          <ac:chgData name="N L" userId="a0f86321d7a7d29e" providerId="LiveId" clId="{EDC3D7E2-0A83-4581-B488-A5ACCAF568EE}" dt="2025-01-10T12:23:53.926" v="72"/>
          <ac:spMkLst>
            <pc:docMk/>
            <pc:sldMk cId="0" sldId="258"/>
            <ac:spMk id="6" creationId="{85D10FAB-747B-20A6-2076-29EE45EEFC70}"/>
          </ac:spMkLst>
        </pc:spChg>
        <pc:spChg chg="add">
          <ac:chgData name="N L" userId="a0f86321d7a7d29e" providerId="LiveId" clId="{EDC3D7E2-0A83-4581-B488-A5ACCAF568EE}" dt="2025-01-10T12:23:53.926" v="72"/>
          <ac:spMkLst>
            <pc:docMk/>
            <pc:sldMk cId="0" sldId="258"/>
            <ac:spMk id="7" creationId="{39D61C98-E6FF-B112-4D35-2A2DC18D27C1}"/>
          </ac:spMkLst>
        </pc:spChg>
        <pc:spChg chg="add">
          <ac:chgData name="N L" userId="a0f86321d7a7d29e" providerId="LiveId" clId="{EDC3D7E2-0A83-4581-B488-A5ACCAF568EE}" dt="2025-01-10T12:23:53.926" v="72"/>
          <ac:spMkLst>
            <pc:docMk/>
            <pc:sldMk cId="0" sldId="258"/>
            <ac:spMk id="8" creationId="{0D878F89-38B0-31F0-52E6-92FCED8077EB}"/>
          </ac:spMkLst>
        </pc:spChg>
        <pc:spChg chg="add">
          <ac:chgData name="N L" userId="a0f86321d7a7d29e" providerId="LiveId" clId="{EDC3D7E2-0A83-4581-B488-A5ACCAF568EE}" dt="2025-01-10T12:23:53.926" v="72"/>
          <ac:spMkLst>
            <pc:docMk/>
            <pc:sldMk cId="0" sldId="258"/>
            <ac:spMk id="9" creationId="{A7F7BACB-70AF-78E9-158C-B530B0162D4F}"/>
          </ac:spMkLst>
        </pc:spChg>
        <pc:spChg chg="add">
          <ac:chgData name="N L" userId="a0f86321d7a7d29e" providerId="LiveId" clId="{EDC3D7E2-0A83-4581-B488-A5ACCAF568EE}" dt="2025-01-10T12:23:53.926" v="72"/>
          <ac:spMkLst>
            <pc:docMk/>
            <pc:sldMk cId="0" sldId="258"/>
            <ac:spMk id="10" creationId="{5DD8071E-3CB9-7556-188C-40DE4C584BB9}"/>
          </ac:spMkLst>
        </pc:spChg>
        <pc:spChg chg="add">
          <ac:chgData name="N L" userId="a0f86321d7a7d29e" providerId="LiveId" clId="{EDC3D7E2-0A83-4581-B488-A5ACCAF568EE}" dt="2025-01-10T12:23:53.926" v="72"/>
          <ac:spMkLst>
            <pc:docMk/>
            <pc:sldMk cId="0" sldId="258"/>
            <ac:spMk id="11" creationId="{8E8A36EE-5001-A9F0-86E5-33E632131242}"/>
          </ac:spMkLst>
        </pc:spChg>
        <pc:spChg chg="add">
          <ac:chgData name="N L" userId="a0f86321d7a7d29e" providerId="LiveId" clId="{EDC3D7E2-0A83-4581-B488-A5ACCAF568EE}" dt="2025-01-10T12:23:53.926" v="72"/>
          <ac:spMkLst>
            <pc:docMk/>
            <pc:sldMk cId="0" sldId="258"/>
            <ac:spMk id="12" creationId="{BE95CB48-41BF-5A27-5B9C-F585EBBC570B}"/>
          </ac:spMkLst>
        </pc:spChg>
        <pc:spChg chg="add">
          <ac:chgData name="N L" userId="a0f86321d7a7d29e" providerId="LiveId" clId="{EDC3D7E2-0A83-4581-B488-A5ACCAF568EE}" dt="2025-01-10T12:23:53.926" v="72"/>
          <ac:spMkLst>
            <pc:docMk/>
            <pc:sldMk cId="0" sldId="258"/>
            <ac:spMk id="13" creationId="{CE83D8E3-2771-569A-7A11-FF434B261374}"/>
          </ac:spMkLst>
        </pc:spChg>
        <pc:spChg chg="add">
          <ac:chgData name="N L" userId="a0f86321d7a7d29e" providerId="LiveId" clId="{EDC3D7E2-0A83-4581-B488-A5ACCAF568EE}" dt="2025-01-10T12:24:03.952" v="74"/>
          <ac:spMkLst>
            <pc:docMk/>
            <pc:sldMk cId="0" sldId="258"/>
            <ac:spMk id="14" creationId="{D4F1D951-94B2-3245-BF54-AEBD2AF40D3C}"/>
          </ac:spMkLst>
        </pc:spChg>
        <pc:spChg chg="add mod">
          <ac:chgData name="N L" userId="a0f86321d7a7d29e" providerId="LiveId" clId="{EDC3D7E2-0A83-4581-B488-A5ACCAF568EE}" dt="2025-01-10T12:24:40.986" v="80" actId="1076"/>
          <ac:spMkLst>
            <pc:docMk/>
            <pc:sldMk cId="0" sldId="258"/>
            <ac:spMk id="15" creationId="{FFCD132F-32AA-B82B-F06C-0920BFB051ED}"/>
          </ac:spMkLst>
        </pc:spChg>
        <pc:spChg chg="add mod">
          <ac:chgData name="N L" userId="a0f86321d7a7d29e" providerId="LiveId" clId="{EDC3D7E2-0A83-4581-B488-A5ACCAF568EE}" dt="2025-01-10T12:24:41.279" v="81" actId="1076"/>
          <ac:spMkLst>
            <pc:docMk/>
            <pc:sldMk cId="0" sldId="258"/>
            <ac:spMk id="16" creationId="{2CA543DD-CB1B-D576-895E-E52FFFCB417B}"/>
          </ac:spMkLst>
        </pc:spChg>
        <pc:spChg chg="add">
          <ac:chgData name="N L" userId="a0f86321d7a7d29e" providerId="LiveId" clId="{EDC3D7E2-0A83-4581-B488-A5ACCAF568EE}" dt="2025-01-10T12:24:03.952" v="74"/>
          <ac:spMkLst>
            <pc:docMk/>
            <pc:sldMk cId="0" sldId="258"/>
            <ac:spMk id="17" creationId="{8836FC87-765E-3097-D2EF-6BFB80C19F58}"/>
          </ac:spMkLst>
        </pc:spChg>
        <pc:spChg chg="add">
          <ac:chgData name="N L" userId="a0f86321d7a7d29e" providerId="LiveId" clId="{EDC3D7E2-0A83-4581-B488-A5ACCAF568EE}" dt="2025-01-10T12:24:03.952" v="74"/>
          <ac:spMkLst>
            <pc:docMk/>
            <pc:sldMk cId="0" sldId="258"/>
            <ac:spMk id="18" creationId="{2D0F4119-A681-2279-F265-28BB36CC2B6E}"/>
          </ac:spMkLst>
        </pc:spChg>
        <pc:spChg chg="add">
          <ac:chgData name="N L" userId="a0f86321d7a7d29e" providerId="LiveId" clId="{EDC3D7E2-0A83-4581-B488-A5ACCAF568EE}" dt="2025-01-10T12:24:03.952" v="74"/>
          <ac:spMkLst>
            <pc:docMk/>
            <pc:sldMk cId="0" sldId="258"/>
            <ac:spMk id="19" creationId="{239C6A41-61AC-6B77-3CB2-8D722FA6E613}"/>
          </ac:spMkLst>
        </pc:spChg>
        <pc:spChg chg="add mod">
          <ac:chgData name="N L" userId="a0f86321d7a7d29e" providerId="LiveId" clId="{EDC3D7E2-0A83-4581-B488-A5ACCAF568EE}" dt="2025-01-10T12:24:40.614" v="79" actId="1076"/>
          <ac:spMkLst>
            <pc:docMk/>
            <pc:sldMk cId="0" sldId="258"/>
            <ac:spMk id="20" creationId="{0AC4CBA9-224B-BDC0-70E0-274204379432}"/>
          </ac:spMkLst>
        </pc:spChg>
        <pc:spChg chg="add">
          <ac:chgData name="N L" userId="a0f86321d7a7d29e" providerId="LiveId" clId="{EDC3D7E2-0A83-4581-B488-A5ACCAF568EE}" dt="2025-01-10T12:24:03.952" v="74"/>
          <ac:spMkLst>
            <pc:docMk/>
            <pc:sldMk cId="0" sldId="258"/>
            <ac:spMk id="21" creationId="{D5623745-9889-5695-6A4B-B29B7940D910}"/>
          </ac:spMkLst>
        </pc:spChg>
        <pc:spChg chg="add">
          <ac:chgData name="N L" userId="a0f86321d7a7d29e" providerId="LiveId" clId="{EDC3D7E2-0A83-4581-B488-A5ACCAF568EE}" dt="2025-01-10T12:24:03.952" v="74"/>
          <ac:spMkLst>
            <pc:docMk/>
            <pc:sldMk cId="0" sldId="258"/>
            <ac:spMk id="22" creationId="{F92BF2A0-4152-FF96-FF15-670255916712}"/>
          </ac:spMkLst>
        </pc:spChg>
      </pc:sldChg>
      <pc:sldChg chg="addSp modSp mod">
        <pc:chgData name="N L" userId="a0f86321d7a7d29e" providerId="LiveId" clId="{EDC3D7E2-0A83-4581-B488-A5ACCAF568EE}" dt="2025-01-10T12:41:42.193" v="456" actId="1076"/>
        <pc:sldMkLst>
          <pc:docMk/>
          <pc:sldMk cId="0" sldId="259"/>
        </pc:sldMkLst>
        <pc:spChg chg="mod">
          <ac:chgData name="N L" userId="a0f86321d7a7d29e" providerId="LiveId" clId="{EDC3D7E2-0A83-4581-B488-A5ACCAF568EE}" dt="2025-01-10T12:41:42.193" v="456" actId="1076"/>
          <ac:spMkLst>
            <pc:docMk/>
            <pc:sldMk cId="0" sldId="259"/>
            <ac:spMk id="2" creationId="{00000000-0000-0000-0000-000000000000}"/>
          </ac:spMkLst>
        </pc:spChg>
        <pc:spChg chg="add mod">
          <ac:chgData name="N L" userId="a0f86321d7a7d29e" providerId="LiveId" clId="{EDC3D7E2-0A83-4581-B488-A5ACCAF568EE}" dt="2025-01-10T12:41:38.910" v="455" actId="1076"/>
          <ac:spMkLst>
            <pc:docMk/>
            <pc:sldMk cId="0" sldId="259"/>
            <ac:spMk id="3" creationId="{515F9ECC-A90A-E64E-98C8-B28DF47176CE}"/>
          </ac:spMkLst>
        </pc:spChg>
      </pc:sldChg>
      <pc:sldChg chg="addSp modSp mod">
        <pc:chgData name="N L" userId="a0f86321d7a7d29e" providerId="LiveId" clId="{EDC3D7E2-0A83-4581-B488-A5ACCAF568EE}" dt="2025-01-10T12:52:53.556" v="737" actId="113"/>
        <pc:sldMkLst>
          <pc:docMk/>
          <pc:sldMk cId="0" sldId="260"/>
        </pc:sldMkLst>
        <pc:spChg chg="mod">
          <ac:chgData name="N L" userId="a0f86321d7a7d29e" providerId="LiveId" clId="{EDC3D7E2-0A83-4581-B488-A5ACCAF568EE}" dt="2025-01-10T12:43:00.258" v="471" actId="1076"/>
          <ac:spMkLst>
            <pc:docMk/>
            <pc:sldMk cId="0" sldId="260"/>
            <ac:spMk id="2" creationId="{00000000-0000-0000-0000-000000000000}"/>
          </ac:spMkLst>
        </pc:spChg>
        <pc:spChg chg="add mod">
          <ac:chgData name="N L" userId="a0f86321d7a7d29e" providerId="LiveId" clId="{EDC3D7E2-0A83-4581-B488-A5ACCAF568EE}" dt="2025-01-10T12:52:53.556" v="737" actId="113"/>
          <ac:spMkLst>
            <pc:docMk/>
            <pc:sldMk cId="0" sldId="260"/>
            <ac:spMk id="3" creationId="{A1349155-8EE6-456D-D87D-115C768E90A6}"/>
          </ac:spMkLst>
        </pc:spChg>
      </pc:sldChg>
      <pc:sldChg chg="addSp delSp modSp mod">
        <pc:chgData name="N L" userId="a0f86321d7a7d29e" providerId="LiveId" clId="{EDC3D7E2-0A83-4581-B488-A5ACCAF568EE}" dt="2025-01-10T12:56:56.463" v="785"/>
        <pc:sldMkLst>
          <pc:docMk/>
          <pc:sldMk cId="0" sldId="261"/>
        </pc:sldMkLst>
        <pc:spChg chg="mod">
          <ac:chgData name="N L" userId="a0f86321d7a7d29e" providerId="LiveId" clId="{EDC3D7E2-0A83-4581-B488-A5ACCAF568EE}" dt="2025-01-10T12:55:12.863" v="759" actId="1076"/>
          <ac:spMkLst>
            <pc:docMk/>
            <pc:sldMk cId="0" sldId="261"/>
            <ac:spMk id="2" creationId="{00000000-0000-0000-0000-000000000000}"/>
          </ac:spMkLst>
        </pc:spChg>
        <pc:spChg chg="add del mod">
          <ac:chgData name="N L" userId="a0f86321d7a7d29e" providerId="LiveId" clId="{EDC3D7E2-0A83-4581-B488-A5ACCAF568EE}" dt="2025-01-10T12:54:36.883" v="750"/>
          <ac:spMkLst>
            <pc:docMk/>
            <pc:sldMk cId="0" sldId="261"/>
            <ac:spMk id="3" creationId="{55A1537E-37C8-E673-FAEB-E872B335509B}"/>
          </ac:spMkLst>
        </pc:spChg>
        <pc:spChg chg="add del mod">
          <ac:chgData name="N L" userId="a0f86321d7a7d29e" providerId="LiveId" clId="{EDC3D7E2-0A83-4581-B488-A5ACCAF568EE}" dt="2025-01-10T12:54:36.878" v="748" actId="478"/>
          <ac:spMkLst>
            <pc:docMk/>
            <pc:sldMk cId="0" sldId="261"/>
            <ac:spMk id="4" creationId="{B74700F8-AB80-528D-7FD4-FCCAE62C386A}"/>
          </ac:spMkLst>
        </pc:spChg>
        <pc:spChg chg="add mod">
          <ac:chgData name="N L" userId="a0f86321d7a7d29e" providerId="LiveId" clId="{EDC3D7E2-0A83-4581-B488-A5ACCAF568EE}" dt="2025-01-10T12:56:54.819" v="783" actId="1076"/>
          <ac:spMkLst>
            <pc:docMk/>
            <pc:sldMk cId="0" sldId="261"/>
            <ac:spMk id="6" creationId="{259B01DB-E224-6E10-7AD4-FF121008F306}"/>
          </ac:spMkLst>
        </pc:spChg>
        <pc:spChg chg="add del mod">
          <ac:chgData name="N L" userId="a0f86321d7a7d29e" providerId="LiveId" clId="{EDC3D7E2-0A83-4581-B488-A5ACCAF568EE}" dt="2025-01-10T12:56:56.463" v="785"/>
          <ac:spMkLst>
            <pc:docMk/>
            <pc:sldMk cId="0" sldId="261"/>
            <ac:spMk id="7" creationId="{65468765-60EA-093F-E3E6-EDE3B7FC393B}"/>
          </ac:spMkLst>
        </pc:spChg>
      </pc:sldChg>
      <pc:sldChg chg="addSp modSp mod">
        <pc:chgData name="N L" userId="a0f86321d7a7d29e" providerId="LiveId" clId="{EDC3D7E2-0A83-4581-B488-A5ACCAF568EE}" dt="2025-01-10T13:18:51.488" v="1299" actId="14100"/>
        <pc:sldMkLst>
          <pc:docMk/>
          <pc:sldMk cId="0" sldId="262"/>
        </pc:sldMkLst>
        <pc:spChg chg="mod">
          <ac:chgData name="N L" userId="a0f86321d7a7d29e" providerId="LiveId" clId="{EDC3D7E2-0A83-4581-B488-A5ACCAF568EE}" dt="2025-01-10T13:16:22.569" v="1233" actId="1076"/>
          <ac:spMkLst>
            <pc:docMk/>
            <pc:sldMk cId="0" sldId="262"/>
            <ac:spMk id="2" creationId="{00000000-0000-0000-0000-000000000000}"/>
          </ac:spMkLst>
        </pc:spChg>
        <pc:spChg chg="add mod">
          <ac:chgData name="N L" userId="a0f86321d7a7d29e" providerId="LiveId" clId="{EDC3D7E2-0A83-4581-B488-A5ACCAF568EE}" dt="2025-01-10T13:18:51.488" v="1299" actId="14100"/>
          <ac:spMkLst>
            <pc:docMk/>
            <pc:sldMk cId="0" sldId="262"/>
            <ac:spMk id="4" creationId="{97183CA7-DE1A-20D1-6C3D-093E50FDB77F}"/>
          </ac:spMkLst>
        </pc:spChg>
      </pc:sldChg>
      <pc:sldChg chg="addSp modSp mod">
        <pc:chgData name="N L" userId="a0f86321d7a7d29e" providerId="LiveId" clId="{EDC3D7E2-0A83-4581-B488-A5ACCAF568EE}" dt="2025-01-10T13:31:49.236" v="1478" actId="1076"/>
        <pc:sldMkLst>
          <pc:docMk/>
          <pc:sldMk cId="0" sldId="263"/>
        </pc:sldMkLst>
        <pc:spChg chg="mod">
          <ac:chgData name="N L" userId="a0f86321d7a7d29e" providerId="LiveId" clId="{EDC3D7E2-0A83-4581-B488-A5ACCAF568EE}" dt="2025-01-10T13:21:09.288" v="1314" actId="1076"/>
          <ac:spMkLst>
            <pc:docMk/>
            <pc:sldMk cId="0" sldId="263"/>
            <ac:spMk id="2" creationId="{00000000-0000-0000-0000-000000000000}"/>
          </ac:spMkLst>
        </pc:spChg>
        <pc:picChg chg="add mod">
          <ac:chgData name="N L" userId="a0f86321d7a7d29e" providerId="LiveId" clId="{EDC3D7E2-0A83-4581-B488-A5ACCAF568EE}" dt="2025-01-10T13:31:49.236" v="1478" actId="1076"/>
          <ac:picMkLst>
            <pc:docMk/>
            <pc:sldMk cId="0" sldId="263"/>
            <ac:picMk id="3" creationId="{F5C39B7B-732E-E941-0675-E7CB1171CD94}"/>
          </ac:picMkLst>
        </pc:picChg>
      </pc:sldChg>
      <pc:sldChg chg="addSp modSp mod">
        <pc:chgData name="N L" userId="a0f86321d7a7d29e" providerId="LiveId" clId="{EDC3D7E2-0A83-4581-B488-A5ACCAF568EE}" dt="2025-01-10T13:27:14.526" v="1403" actId="12"/>
        <pc:sldMkLst>
          <pc:docMk/>
          <pc:sldMk cId="0" sldId="264"/>
        </pc:sldMkLst>
        <pc:spChg chg="mod">
          <ac:chgData name="N L" userId="a0f86321d7a7d29e" providerId="LiveId" clId="{EDC3D7E2-0A83-4581-B488-A5ACCAF568EE}" dt="2025-01-10T13:25:40.750" v="1373" actId="14100"/>
          <ac:spMkLst>
            <pc:docMk/>
            <pc:sldMk cId="0" sldId="264"/>
            <ac:spMk id="2" creationId="{00000000-0000-0000-0000-000000000000}"/>
          </ac:spMkLst>
        </pc:spChg>
        <pc:spChg chg="add mod">
          <ac:chgData name="N L" userId="a0f86321d7a7d29e" providerId="LiveId" clId="{EDC3D7E2-0A83-4581-B488-A5ACCAF568EE}" dt="2025-01-10T13:27:14.526" v="1403" actId="12"/>
          <ac:spMkLst>
            <pc:docMk/>
            <pc:sldMk cId="0" sldId="264"/>
            <ac:spMk id="3" creationId="{B29B2ADB-0F83-3485-9EA3-DDC7F7FF6BD0}"/>
          </ac:spMkLst>
        </pc:spChg>
      </pc:sldChg>
      <pc:sldChg chg="addSp modSp mod">
        <pc:chgData name="N L" userId="a0f86321d7a7d29e" providerId="LiveId" clId="{EDC3D7E2-0A83-4581-B488-A5ACCAF568EE}" dt="2025-01-10T13:37:09.211" v="1563" actId="1076"/>
        <pc:sldMkLst>
          <pc:docMk/>
          <pc:sldMk cId="0" sldId="265"/>
        </pc:sldMkLst>
        <pc:spChg chg="mod">
          <ac:chgData name="N L" userId="a0f86321d7a7d29e" providerId="LiveId" clId="{EDC3D7E2-0A83-4581-B488-A5ACCAF568EE}" dt="2025-01-10T13:36:26.099" v="1553" actId="1076"/>
          <ac:spMkLst>
            <pc:docMk/>
            <pc:sldMk cId="0" sldId="265"/>
            <ac:spMk id="2" creationId="{00000000-0000-0000-0000-000000000000}"/>
          </ac:spMkLst>
        </pc:spChg>
        <pc:spChg chg="add mod">
          <ac:chgData name="N L" userId="a0f86321d7a7d29e" providerId="LiveId" clId="{EDC3D7E2-0A83-4581-B488-A5ACCAF568EE}" dt="2025-01-10T13:37:09.211" v="1563" actId="1076"/>
          <ac:spMkLst>
            <pc:docMk/>
            <pc:sldMk cId="0" sldId="265"/>
            <ac:spMk id="4" creationId="{9EF262E4-0D15-3346-F93A-51F584E10F6C}"/>
          </ac:spMkLst>
        </pc:spChg>
      </pc:sldChg>
      <pc:sldChg chg="addSp delSp modSp mod">
        <pc:chgData name="N L" userId="a0f86321d7a7d29e" providerId="LiveId" clId="{EDC3D7E2-0A83-4581-B488-A5ACCAF568EE}" dt="2025-01-10T13:41:39.437" v="1617" actId="1076"/>
        <pc:sldMkLst>
          <pc:docMk/>
          <pc:sldMk cId="0" sldId="266"/>
        </pc:sldMkLst>
        <pc:spChg chg="mod">
          <ac:chgData name="N L" userId="a0f86321d7a7d29e" providerId="LiveId" clId="{EDC3D7E2-0A83-4581-B488-A5ACCAF568EE}" dt="2025-01-10T13:37:32.099" v="1569" actId="1076"/>
          <ac:spMkLst>
            <pc:docMk/>
            <pc:sldMk cId="0" sldId="266"/>
            <ac:spMk id="2" creationId="{00000000-0000-0000-0000-000000000000}"/>
          </ac:spMkLst>
        </pc:spChg>
        <pc:spChg chg="add del mod">
          <ac:chgData name="N L" userId="a0f86321d7a7d29e" providerId="LiveId" clId="{EDC3D7E2-0A83-4581-B488-A5ACCAF568EE}" dt="2025-01-10T13:40:40.373" v="1603"/>
          <ac:spMkLst>
            <pc:docMk/>
            <pc:sldMk cId="0" sldId="266"/>
            <ac:spMk id="4" creationId="{9A0A0A82-F217-569B-8907-19D200707CCC}"/>
          </ac:spMkLst>
        </pc:spChg>
        <pc:spChg chg="add mod">
          <ac:chgData name="N L" userId="a0f86321d7a7d29e" providerId="LiveId" clId="{EDC3D7E2-0A83-4581-B488-A5ACCAF568EE}" dt="2025-01-10T13:41:39.437" v="1617" actId="1076"/>
          <ac:spMkLst>
            <pc:docMk/>
            <pc:sldMk cId="0" sldId="266"/>
            <ac:spMk id="6" creationId="{21AC6F1D-2973-5017-018F-6CAC2017C230}"/>
          </ac:spMkLst>
        </pc:spChg>
      </pc:sldChg>
      <pc:sldChg chg="addSp modSp mod">
        <pc:chgData name="N L" userId="a0f86321d7a7d29e" providerId="LiveId" clId="{EDC3D7E2-0A83-4581-B488-A5ACCAF568EE}" dt="2025-01-10T13:44:49.196" v="1656" actId="732"/>
        <pc:sldMkLst>
          <pc:docMk/>
          <pc:sldMk cId="0" sldId="267"/>
        </pc:sldMkLst>
        <pc:spChg chg="mod">
          <ac:chgData name="N L" userId="a0f86321d7a7d29e" providerId="LiveId" clId="{EDC3D7E2-0A83-4581-B488-A5ACCAF568EE}" dt="2025-01-10T13:42:33.931" v="1626" actId="1076"/>
          <ac:spMkLst>
            <pc:docMk/>
            <pc:sldMk cId="0" sldId="267"/>
            <ac:spMk id="2" creationId="{00000000-0000-0000-0000-000000000000}"/>
          </ac:spMkLst>
        </pc:spChg>
        <pc:picChg chg="add mod">
          <ac:chgData name="N L" userId="a0f86321d7a7d29e" providerId="LiveId" clId="{EDC3D7E2-0A83-4581-B488-A5ACCAF568EE}" dt="2025-01-10T13:43:01.599" v="1627"/>
          <ac:picMkLst>
            <pc:docMk/>
            <pc:sldMk cId="0" sldId="267"/>
            <ac:picMk id="4" creationId="{D83FA8C3-3384-26F9-D309-737E7A8F6A46}"/>
          </ac:picMkLst>
        </pc:picChg>
        <pc:picChg chg="add mod">
          <ac:chgData name="N L" userId="a0f86321d7a7d29e" providerId="LiveId" clId="{EDC3D7E2-0A83-4581-B488-A5ACCAF568EE}" dt="2025-01-10T13:43:08.665" v="1630"/>
          <ac:picMkLst>
            <pc:docMk/>
            <pc:sldMk cId="0" sldId="267"/>
            <ac:picMk id="6" creationId="{D0E6BE11-DFD4-13D4-91BF-A15CD302225D}"/>
          </ac:picMkLst>
        </pc:picChg>
        <pc:picChg chg="add mod modCrop">
          <ac:chgData name="N L" userId="a0f86321d7a7d29e" providerId="LiveId" clId="{EDC3D7E2-0A83-4581-B488-A5ACCAF568EE}" dt="2025-01-10T13:44:49.196" v="1656" actId="732"/>
          <ac:picMkLst>
            <pc:docMk/>
            <pc:sldMk cId="0" sldId="267"/>
            <ac:picMk id="8" creationId="{EAD0E064-F466-1A70-87E2-E7510C9A73FF}"/>
          </ac:picMkLst>
        </pc:picChg>
      </pc:sldChg>
      <pc:sldChg chg="del">
        <pc:chgData name="N L" userId="a0f86321d7a7d29e" providerId="LiveId" clId="{EDC3D7E2-0A83-4581-B488-A5ACCAF568EE}" dt="2025-01-10T13:42:07.174" v="1618" actId="2696"/>
        <pc:sldMkLst>
          <pc:docMk/>
          <pc:sldMk cId="0" sldId="268"/>
        </pc:sldMkLst>
      </pc:sldChg>
      <pc:sldChg chg="modSp mod">
        <pc:chgData name="N L" userId="a0f86321d7a7d29e" providerId="LiveId" clId="{EDC3D7E2-0A83-4581-B488-A5ACCAF568EE}" dt="2025-01-10T13:46:59.859" v="1688" actId="14100"/>
        <pc:sldMkLst>
          <pc:docMk/>
          <pc:sldMk cId="0" sldId="269"/>
        </pc:sldMkLst>
        <pc:spChg chg="mod">
          <ac:chgData name="N L" userId="a0f86321d7a7d29e" providerId="LiveId" clId="{EDC3D7E2-0A83-4581-B488-A5ACCAF568EE}" dt="2025-01-10T13:46:59.859" v="1688" actId="14100"/>
          <ac:spMkLst>
            <pc:docMk/>
            <pc:sldMk cId="0" sldId="269"/>
            <ac:spMk id="2" creationId="{00000000-0000-0000-0000-000000000000}"/>
          </ac:spMkLst>
        </pc:spChg>
      </pc:sldChg>
      <pc:sldChg chg="modSp add mod">
        <pc:chgData name="N L" userId="a0f86321d7a7d29e" providerId="LiveId" clId="{EDC3D7E2-0A83-4581-B488-A5ACCAF568EE}" dt="2025-01-10T13:47:52.664" v="1696" actId="1076"/>
        <pc:sldMkLst>
          <pc:docMk/>
          <pc:sldMk cId="0" sldId="279"/>
        </pc:sldMkLst>
        <pc:spChg chg="mod">
          <ac:chgData name="N L" userId="a0f86321d7a7d29e" providerId="LiveId" clId="{EDC3D7E2-0A83-4581-B488-A5ACCAF568EE}" dt="2025-01-10T13:47:42.567" v="1694" actId="1076"/>
          <ac:spMkLst>
            <pc:docMk/>
            <pc:sldMk cId="0" sldId="279"/>
            <ac:spMk id="8" creationId="{00000000-0000-0000-0000-000000000000}"/>
          </ac:spMkLst>
        </pc:spChg>
        <pc:spChg chg="mod">
          <ac:chgData name="N L" userId="a0f86321d7a7d29e" providerId="LiveId" clId="{EDC3D7E2-0A83-4581-B488-A5ACCAF568EE}" dt="2025-01-10T13:47:52.664" v="1696" actId="1076"/>
          <ac:spMkLst>
            <pc:docMk/>
            <pc:sldMk cId="0" sldId="279"/>
            <ac:spMk id="88" creationId="{00000000-0000-0000-0000-000000000000}"/>
          </ac:spMkLst>
        </pc:spChg>
        <pc:graphicFrameChg chg="mod">
          <ac:chgData name="N L" userId="a0f86321d7a7d29e" providerId="LiveId" clId="{EDC3D7E2-0A83-4581-B488-A5ACCAF568EE}" dt="2025-01-10T13:47:47.179" v="1695" actId="1076"/>
          <ac:graphicFrameMkLst>
            <pc:docMk/>
            <pc:sldMk cId="0" sldId="279"/>
            <ac:graphicFrameMk id="89" creationId="{00000000-0000-0000-0000-000000000000}"/>
          </ac:graphicFrameMkLst>
        </pc:graphicFrameChg>
      </pc:sldChg>
      <pc:sldChg chg="addSp delSp modSp add mod">
        <pc:chgData name="N L" userId="a0f86321d7a7d29e" providerId="LiveId" clId="{EDC3D7E2-0A83-4581-B488-A5ACCAF568EE}" dt="2025-01-10T13:30:12.204" v="1468" actId="14100"/>
        <pc:sldMkLst>
          <pc:docMk/>
          <pc:sldMk cId="4056370122" sldId="280"/>
        </pc:sldMkLst>
        <pc:spChg chg="del mod">
          <ac:chgData name="N L" userId="a0f86321d7a7d29e" providerId="LiveId" clId="{EDC3D7E2-0A83-4581-B488-A5ACCAF568EE}" dt="2025-01-10T13:29:56.830" v="1465" actId="478"/>
          <ac:spMkLst>
            <pc:docMk/>
            <pc:sldMk cId="4056370122" sldId="280"/>
            <ac:spMk id="2" creationId="{6BC40EAD-6605-5E49-3DCA-5AF0D20DE6A1}"/>
          </ac:spMkLst>
        </pc:spChg>
        <pc:spChg chg="mod">
          <ac:chgData name="N L" userId="a0f86321d7a7d29e" providerId="LiveId" clId="{EDC3D7E2-0A83-4581-B488-A5ACCAF568EE}" dt="2025-01-10T13:30:12.204" v="1468" actId="14100"/>
          <ac:spMkLst>
            <pc:docMk/>
            <pc:sldMk cId="4056370122" sldId="280"/>
            <ac:spMk id="3" creationId="{3130A773-35A9-58F8-A941-A789EAF3D20E}"/>
          </ac:spMkLst>
        </pc:spChg>
        <pc:spChg chg="add del mod">
          <ac:chgData name="N L" userId="a0f86321d7a7d29e" providerId="LiveId" clId="{EDC3D7E2-0A83-4581-B488-A5ACCAF568EE}" dt="2025-01-10T13:30:00.003" v="1466" actId="478"/>
          <ac:spMkLst>
            <pc:docMk/>
            <pc:sldMk cId="4056370122" sldId="280"/>
            <ac:spMk id="5" creationId="{D4A08134-7338-A55C-7B6C-17984DC4772C}"/>
          </ac:spMkLst>
        </pc:spChg>
      </pc:sldChg>
      <pc:sldChg chg="addSp delSp modSp add mod">
        <pc:chgData name="N L" userId="a0f86321d7a7d29e" providerId="LiveId" clId="{EDC3D7E2-0A83-4581-B488-A5ACCAF568EE}" dt="2025-01-10T13:29:46.701" v="1464" actId="1076"/>
        <pc:sldMkLst>
          <pc:docMk/>
          <pc:sldMk cId="3045028273" sldId="281"/>
        </pc:sldMkLst>
        <pc:spChg chg="del mod">
          <ac:chgData name="N L" userId="a0f86321d7a7d29e" providerId="LiveId" clId="{EDC3D7E2-0A83-4581-B488-A5ACCAF568EE}" dt="2025-01-10T13:29:35.703" v="1462" actId="478"/>
          <ac:spMkLst>
            <pc:docMk/>
            <pc:sldMk cId="3045028273" sldId="281"/>
            <ac:spMk id="2" creationId="{15A4F39A-01ED-87CD-4CE2-9A60012C6E58}"/>
          </ac:spMkLst>
        </pc:spChg>
        <pc:spChg chg="mod">
          <ac:chgData name="N L" userId="a0f86321d7a7d29e" providerId="LiveId" clId="{EDC3D7E2-0A83-4581-B488-A5ACCAF568EE}" dt="2025-01-10T13:29:46.701" v="1464" actId="1076"/>
          <ac:spMkLst>
            <pc:docMk/>
            <pc:sldMk cId="3045028273" sldId="281"/>
            <ac:spMk id="3" creationId="{742A9329-7771-88B4-4D75-EBCEEA34E960}"/>
          </ac:spMkLst>
        </pc:spChg>
        <pc:spChg chg="add del mod">
          <ac:chgData name="N L" userId="a0f86321d7a7d29e" providerId="LiveId" clId="{EDC3D7E2-0A83-4581-B488-A5ACCAF568EE}" dt="2025-01-10T13:29:38.291" v="1463" actId="478"/>
          <ac:spMkLst>
            <pc:docMk/>
            <pc:sldMk cId="3045028273" sldId="281"/>
            <ac:spMk id="5" creationId="{FA57E79D-0DEF-A7C6-CCE1-41260A56B3E7}"/>
          </ac:spMkLst>
        </pc:spChg>
      </pc:sldChg>
      <pc:sldChg chg="addSp delSp modSp add mod">
        <pc:chgData name="N L" userId="a0f86321d7a7d29e" providerId="LiveId" clId="{EDC3D7E2-0A83-4581-B488-A5ACCAF568EE}" dt="2025-01-10T13:30:56.051" v="1474" actId="1076"/>
        <pc:sldMkLst>
          <pc:docMk/>
          <pc:sldMk cId="3517968195" sldId="282"/>
        </pc:sldMkLst>
        <pc:spChg chg="del mod">
          <ac:chgData name="N L" userId="a0f86321d7a7d29e" providerId="LiveId" clId="{EDC3D7E2-0A83-4581-B488-A5ACCAF568EE}" dt="2025-01-10T13:30:40.126" v="1471" actId="478"/>
          <ac:spMkLst>
            <pc:docMk/>
            <pc:sldMk cId="3517968195" sldId="282"/>
            <ac:spMk id="2" creationId="{83224CB8-9038-1656-94C6-5C3157077DE7}"/>
          </ac:spMkLst>
        </pc:spChg>
        <pc:spChg chg="mod">
          <ac:chgData name="N L" userId="a0f86321d7a7d29e" providerId="LiveId" clId="{EDC3D7E2-0A83-4581-B488-A5ACCAF568EE}" dt="2025-01-10T13:30:56.051" v="1474" actId="1076"/>
          <ac:spMkLst>
            <pc:docMk/>
            <pc:sldMk cId="3517968195" sldId="282"/>
            <ac:spMk id="3" creationId="{CAEA3696-3063-4E92-8903-8BE1360A3741}"/>
          </ac:spMkLst>
        </pc:spChg>
        <pc:spChg chg="add del mod">
          <ac:chgData name="N L" userId="a0f86321d7a7d29e" providerId="LiveId" clId="{EDC3D7E2-0A83-4581-B488-A5ACCAF568EE}" dt="2025-01-10T13:30:42.891" v="1472" actId="478"/>
          <ac:spMkLst>
            <pc:docMk/>
            <pc:sldMk cId="3517968195" sldId="282"/>
            <ac:spMk id="5" creationId="{9393CAE1-87B4-E74C-0368-B45938D115DA}"/>
          </ac:spMkLst>
        </pc:spChg>
      </pc:sldChg>
      <pc:sldChg chg="addSp delSp modSp add del mod">
        <pc:chgData name="N L" userId="a0f86321d7a7d29e" providerId="LiveId" clId="{EDC3D7E2-0A83-4581-B488-A5ACCAF568EE}" dt="2025-01-10T13:31:35.295" v="1477" actId="1076"/>
        <pc:sldMkLst>
          <pc:docMk/>
          <pc:sldMk cId="1947255230" sldId="283"/>
        </pc:sldMkLst>
        <pc:spChg chg="del mod">
          <ac:chgData name="N L" userId="a0f86321d7a7d29e" providerId="LiveId" clId="{EDC3D7E2-0A83-4581-B488-A5ACCAF568EE}" dt="2025-01-10T13:31:08.503" v="1475" actId="478"/>
          <ac:spMkLst>
            <pc:docMk/>
            <pc:sldMk cId="1947255230" sldId="283"/>
            <ac:spMk id="2" creationId="{DE6C6149-D9B8-1BEB-6AB8-EE8E90CBC905}"/>
          </ac:spMkLst>
        </pc:spChg>
        <pc:spChg chg="add">
          <ac:chgData name="N L" userId="a0f86321d7a7d29e" providerId="LiveId" clId="{EDC3D7E2-0A83-4581-B488-A5ACCAF568EE}" dt="2025-01-10T12:57:11.430" v="787"/>
          <ac:spMkLst>
            <pc:docMk/>
            <pc:sldMk cId="1947255230" sldId="283"/>
            <ac:spMk id="3" creationId="{F0BCF4E6-1319-9DE2-E6D4-A9BF57128AE1}"/>
          </ac:spMkLst>
        </pc:spChg>
        <pc:spChg chg="add mod">
          <ac:chgData name="N L" userId="a0f86321d7a7d29e" providerId="LiveId" clId="{EDC3D7E2-0A83-4581-B488-A5ACCAF568EE}" dt="2025-01-10T12:57:41.543" v="793" actId="1076"/>
          <ac:spMkLst>
            <pc:docMk/>
            <pc:sldMk cId="1947255230" sldId="283"/>
            <ac:spMk id="4" creationId="{50729D11-DE97-30B2-A62B-FA4018B8ED6E}"/>
          </ac:spMkLst>
        </pc:spChg>
        <pc:spChg chg="add mod">
          <ac:chgData name="N L" userId="a0f86321d7a7d29e" providerId="LiveId" clId="{EDC3D7E2-0A83-4581-B488-A5ACCAF568EE}" dt="2025-01-10T13:31:35.295" v="1477" actId="1076"/>
          <ac:spMkLst>
            <pc:docMk/>
            <pc:sldMk cId="1947255230" sldId="283"/>
            <ac:spMk id="5" creationId="{F590C972-C854-0CFC-7F8B-0D0605C4CE06}"/>
          </ac:spMkLst>
        </pc:spChg>
        <pc:spChg chg="del">
          <ac:chgData name="N L" userId="a0f86321d7a7d29e" providerId="LiveId" clId="{EDC3D7E2-0A83-4581-B488-A5ACCAF568EE}" dt="2025-01-10T12:57:31.794" v="790" actId="478"/>
          <ac:spMkLst>
            <pc:docMk/>
            <pc:sldMk cId="1947255230" sldId="283"/>
            <ac:spMk id="6" creationId="{6508CB20-A512-1F11-3C40-4E29C0B802D3}"/>
          </ac:spMkLst>
        </pc:spChg>
        <pc:spChg chg="add del mod">
          <ac:chgData name="N L" userId="a0f86321d7a7d29e" providerId="LiveId" clId="{EDC3D7E2-0A83-4581-B488-A5ACCAF568EE}" dt="2025-01-10T13:31:30.719" v="1476" actId="478"/>
          <ac:spMkLst>
            <pc:docMk/>
            <pc:sldMk cId="1947255230" sldId="283"/>
            <ac:spMk id="8" creationId="{0327181D-0163-260D-E693-E257494EB52B}"/>
          </ac:spMkLst>
        </pc:spChg>
      </pc:sldChg>
      <pc:sldChg chg="addSp delSp modSp add mod">
        <pc:chgData name="N L" userId="a0f86321d7a7d29e" providerId="LiveId" clId="{EDC3D7E2-0A83-4581-B488-A5ACCAF568EE}" dt="2025-01-10T13:19:44.196" v="1309" actId="20577"/>
        <pc:sldMkLst>
          <pc:docMk/>
          <pc:sldMk cId="2731189412" sldId="284"/>
        </pc:sldMkLst>
        <pc:spChg chg="del mod">
          <ac:chgData name="N L" userId="a0f86321d7a7d29e" providerId="LiveId" clId="{EDC3D7E2-0A83-4581-B488-A5ACCAF568EE}" dt="2025-01-10T13:19:02.034" v="1301" actId="478"/>
          <ac:spMkLst>
            <pc:docMk/>
            <pc:sldMk cId="2731189412" sldId="284"/>
            <ac:spMk id="2" creationId="{76A07C4E-FDB4-201E-1BB0-C24D7A75A791}"/>
          </ac:spMkLst>
        </pc:spChg>
        <pc:spChg chg="del">
          <ac:chgData name="N L" userId="a0f86321d7a7d29e" providerId="LiveId" clId="{EDC3D7E2-0A83-4581-B488-A5ACCAF568EE}" dt="2025-01-10T13:03:31.479" v="890" actId="21"/>
          <ac:spMkLst>
            <pc:docMk/>
            <pc:sldMk cId="2731189412" sldId="284"/>
            <ac:spMk id="4" creationId="{8F5B8913-DD5C-5FC5-A6B6-A9ED859E321B}"/>
          </ac:spMkLst>
        </pc:spChg>
        <pc:spChg chg="add mod">
          <ac:chgData name="N L" userId="a0f86321d7a7d29e" providerId="LiveId" clId="{EDC3D7E2-0A83-4581-B488-A5ACCAF568EE}" dt="2025-01-10T13:19:44.196" v="1309" actId="20577"/>
          <ac:spMkLst>
            <pc:docMk/>
            <pc:sldMk cId="2731189412" sldId="284"/>
            <ac:spMk id="5" creationId="{6B5BFE54-AD67-AFA1-1DD8-9625FBB62316}"/>
          </ac:spMkLst>
        </pc:spChg>
        <pc:spChg chg="add del mod">
          <ac:chgData name="N L" userId="a0f86321d7a7d29e" providerId="LiveId" clId="{EDC3D7E2-0A83-4581-B488-A5ACCAF568EE}" dt="2025-01-10T13:19:08.259" v="1302" actId="478"/>
          <ac:spMkLst>
            <pc:docMk/>
            <pc:sldMk cId="2731189412" sldId="284"/>
            <ac:spMk id="7" creationId="{08F51142-F623-50A5-31A7-27C23D877D03}"/>
          </ac:spMkLst>
        </pc:spChg>
      </pc:sldChg>
      <pc:sldChg chg="addSp delSp modSp add mod">
        <pc:chgData name="N L" userId="a0f86321d7a7d29e" providerId="LiveId" clId="{EDC3D7E2-0A83-4581-B488-A5ACCAF568EE}" dt="2025-01-10T13:29:02.664" v="1454" actId="1076"/>
        <pc:sldMkLst>
          <pc:docMk/>
          <pc:sldMk cId="2928147915" sldId="285"/>
        </pc:sldMkLst>
        <pc:spChg chg="del mod">
          <ac:chgData name="N L" userId="a0f86321d7a7d29e" providerId="LiveId" clId="{EDC3D7E2-0A83-4581-B488-A5ACCAF568EE}" dt="2025-01-10T13:28:54.703" v="1452" actId="478"/>
          <ac:spMkLst>
            <pc:docMk/>
            <pc:sldMk cId="2928147915" sldId="285"/>
            <ac:spMk id="2" creationId="{06FEF3BE-6EDB-55DC-0374-A7C2D1BF22C9}"/>
          </ac:spMkLst>
        </pc:spChg>
        <pc:spChg chg="mod">
          <ac:chgData name="N L" userId="a0f86321d7a7d29e" providerId="LiveId" clId="{EDC3D7E2-0A83-4581-B488-A5ACCAF568EE}" dt="2025-01-10T13:29:02.664" v="1454" actId="1076"/>
          <ac:spMkLst>
            <pc:docMk/>
            <pc:sldMk cId="2928147915" sldId="285"/>
            <ac:spMk id="3" creationId="{8E4B097D-212C-BB53-A020-AF938EB73BFB}"/>
          </ac:spMkLst>
        </pc:spChg>
        <pc:spChg chg="add del mod">
          <ac:chgData name="N L" userId="a0f86321d7a7d29e" providerId="LiveId" clId="{EDC3D7E2-0A83-4581-B488-A5ACCAF568EE}" dt="2025-01-10T13:28:58.398" v="1453" actId="478"/>
          <ac:spMkLst>
            <pc:docMk/>
            <pc:sldMk cId="2928147915" sldId="285"/>
            <ac:spMk id="5" creationId="{1C246B7C-2443-5814-63D3-BD9E6645E9DD}"/>
          </ac:spMkLst>
        </pc:spChg>
      </pc:sldChg>
      <pc:sldChg chg="addSp delSp modSp add mod">
        <pc:chgData name="N L" userId="a0f86321d7a7d29e" providerId="LiveId" clId="{EDC3D7E2-0A83-4581-B488-A5ACCAF568EE}" dt="2025-01-10T13:40:21.286" v="1600" actId="20577"/>
        <pc:sldMkLst>
          <pc:docMk/>
          <pc:sldMk cId="4282982913" sldId="286"/>
        </pc:sldMkLst>
        <pc:spChg chg="del mod">
          <ac:chgData name="N L" userId="a0f86321d7a7d29e" providerId="LiveId" clId="{EDC3D7E2-0A83-4581-B488-A5ACCAF568EE}" dt="2025-01-10T13:40:13.033" v="1597" actId="478"/>
          <ac:spMkLst>
            <pc:docMk/>
            <pc:sldMk cId="4282982913" sldId="286"/>
            <ac:spMk id="2" creationId="{54BD2C8E-76B8-0499-F475-237F70916417}"/>
          </ac:spMkLst>
        </pc:spChg>
        <pc:spChg chg="del">
          <ac:chgData name="N L" userId="a0f86321d7a7d29e" providerId="LiveId" clId="{EDC3D7E2-0A83-4581-B488-A5ACCAF568EE}" dt="2025-01-10T13:39:23.377" v="1578" actId="478"/>
          <ac:spMkLst>
            <pc:docMk/>
            <pc:sldMk cId="4282982913" sldId="286"/>
            <ac:spMk id="4" creationId="{387C8062-27BD-78CF-7A84-3DC40194A211}"/>
          </ac:spMkLst>
        </pc:spChg>
        <pc:spChg chg="add mod">
          <ac:chgData name="N L" userId="a0f86321d7a7d29e" providerId="LiveId" clId="{EDC3D7E2-0A83-4581-B488-A5ACCAF568EE}" dt="2025-01-10T13:40:21.286" v="1600" actId="20577"/>
          <ac:spMkLst>
            <pc:docMk/>
            <pc:sldMk cId="4282982913" sldId="286"/>
            <ac:spMk id="5" creationId="{F041CCCB-5EE8-9D8F-07BA-2DC5DC61E1C3}"/>
          </ac:spMkLst>
        </pc:spChg>
        <pc:spChg chg="add del mod">
          <ac:chgData name="N L" userId="a0f86321d7a7d29e" providerId="LiveId" clId="{EDC3D7E2-0A83-4581-B488-A5ACCAF568EE}" dt="2025-01-10T13:40:15.442" v="1598" actId="478"/>
          <ac:spMkLst>
            <pc:docMk/>
            <pc:sldMk cId="4282982913" sldId="286"/>
            <ac:spMk id="7" creationId="{75742E55-0F1B-A6A5-1297-32FD956B7F26}"/>
          </ac:spMkLst>
        </pc:spChg>
      </pc:sldChg>
      <pc:sldChg chg="addSp delSp modSp new mod">
        <pc:chgData name="N L" userId="a0f86321d7a7d29e" providerId="LiveId" clId="{EDC3D7E2-0A83-4581-B488-A5ACCAF568EE}" dt="2025-01-10T13:44:25.249" v="1652" actId="478"/>
        <pc:sldMkLst>
          <pc:docMk/>
          <pc:sldMk cId="1314995987" sldId="287"/>
        </pc:sldMkLst>
        <pc:spChg chg="del">
          <ac:chgData name="N L" userId="a0f86321d7a7d29e" providerId="LiveId" clId="{EDC3D7E2-0A83-4581-B488-A5ACCAF568EE}" dt="2025-01-10T13:44:25.249" v="1652" actId="478"/>
          <ac:spMkLst>
            <pc:docMk/>
            <pc:sldMk cId="1314995987" sldId="287"/>
            <ac:spMk id="2" creationId="{4D245787-E972-2573-17BC-D0C16F3A4B81}"/>
          </ac:spMkLst>
        </pc:spChg>
        <pc:picChg chg="add mod">
          <ac:chgData name="N L" userId="a0f86321d7a7d29e" providerId="LiveId" clId="{EDC3D7E2-0A83-4581-B488-A5ACCAF568EE}" dt="2025-01-10T13:44:20.924" v="1651" actId="14100"/>
          <ac:picMkLst>
            <pc:docMk/>
            <pc:sldMk cId="1314995987" sldId="287"/>
            <ac:picMk id="4" creationId="{23CD4E23-B4D2-32F1-AE03-783C3279CAA1}"/>
          </ac:picMkLst>
        </pc:picChg>
      </pc:sldChg>
      <pc:sldChg chg="addSp delSp modSp new mod">
        <pc:chgData name="N L" userId="a0f86321d7a7d29e" providerId="LiveId" clId="{EDC3D7E2-0A83-4581-B488-A5ACCAF568EE}" dt="2025-01-10T13:46:03.380" v="1678" actId="732"/>
        <pc:sldMkLst>
          <pc:docMk/>
          <pc:sldMk cId="1562360265" sldId="288"/>
        </pc:sldMkLst>
        <pc:spChg chg="del">
          <ac:chgData name="N L" userId="a0f86321d7a7d29e" providerId="LiveId" clId="{EDC3D7E2-0A83-4581-B488-A5ACCAF568EE}" dt="2025-01-10T13:45:58.442" v="1677" actId="478"/>
          <ac:spMkLst>
            <pc:docMk/>
            <pc:sldMk cId="1562360265" sldId="288"/>
            <ac:spMk id="2" creationId="{510A0593-6A11-EE67-C7A1-60359E85DD99}"/>
          </ac:spMkLst>
        </pc:spChg>
        <pc:picChg chg="add mod modCrop">
          <ac:chgData name="N L" userId="a0f86321d7a7d29e" providerId="LiveId" clId="{EDC3D7E2-0A83-4581-B488-A5ACCAF568EE}" dt="2025-01-10T13:46:03.380" v="1678" actId="732"/>
          <ac:picMkLst>
            <pc:docMk/>
            <pc:sldMk cId="1562360265" sldId="288"/>
            <ac:picMk id="4" creationId="{7E0FCCC9-E65E-E618-91C4-C39AAB8280BC}"/>
          </ac:picMkLst>
        </pc:picChg>
      </pc:sldChg>
      <pc:sldChg chg="addSp delSp modSp new mod">
        <pc:chgData name="N L" userId="a0f86321d7a7d29e" providerId="LiveId" clId="{EDC3D7E2-0A83-4581-B488-A5ACCAF568EE}" dt="2025-01-10T13:46:25.201" v="1686" actId="478"/>
        <pc:sldMkLst>
          <pc:docMk/>
          <pc:sldMk cId="1928223587" sldId="289"/>
        </pc:sldMkLst>
        <pc:spChg chg="del">
          <ac:chgData name="N L" userId="a0f86321d7a7d29e" providerId="LiveId" clId="{EDC3D7E2-0A83-4581-B488-A5ACCAF568EE}" dt="2025-01-10T13:46:25.201" v="1686" actId="478"/>
          <ac:spMkLst>
            <pc:docMk/>
            <pc:sldMk cId="1928223587" sldId="289"/>
            <ac:spMk id="2" creationId="{13A14066-6A99-0054-7DF6-6555C279E88C}"/>
          </ac:spMkLst>
        </pc:spChg>
        <pc:picChg chg="add mod">
          <ac:chgData name="N L" userId="a0f86321d7a7d29e" providerId="LiveId" clId="{EDC3D7E2-0A83-4581-B488-A5ACCAF568EE}" dt="2025-01-10T13:46:22.481" v="1685" actId="14100"/>
          <ac:picMkLst>
            <pc:docMk/>
            <pc:sldMk cId="1928223587" sldId="289"/>
            <ac:picMk id="4" creationId="{EF786742-2CF2-C711-8E4A-56734C33DEFA}"/>
          </ac:picMkLst>
        </pc:picChg>
      </pc:sldChg>
      <pc:sldChg chg="addSp delSp modSp new mod ord">
        <pc:chgData name="N L" userId="a0f86321d7a7d29e" providerId="LiveId" clId="{EDC3D7E2-0A83-4581-B488-A5ACCAF568EE}" dt="2025-01-10T13:45:28.833" v="1669"/>
        <pc:sldMkLst>
          <pc:docMk/>
          <pc:sldMk cId="2766965108" sldId="290"/>
        </pc:sldMkLst>
        <pc:spChg chg="del">
          <ac:chgData name="N L" userId="a0f86321d7a7d29e" providerId="LiveId" clId="{EDC3D7E2-0A83-4581-B488-A5ACCAF568EE}" dt="2025-01-10T13:45:24.227" v="1667" actId="478"/>
          <ac:spMkLst>
            <pc:docMk/>
            <pc:sldMk cId="2766965108" sldId="290"/>
            <ac:spMk id="2" creationId="{37B677B8-141D-AC65-E7F5-C0A12722027E}"/>
          </ac:spMkLst>
        </pc:spChg>
        <pc:picChg chg="add mod">
          <ac:chgData name="N L" userId="a0f86321d7a7d29e" providerId="LiveId" clId="{EDC3D7E2-0A83-4581-B488-A5ACCAF568EE}" dt="2025-01-10T13:45:21.415" v="1666" actId="14100"/>
          <ac:picMkLst>
            <pc:docMk/>
            <pc:sldMk cId="2766965108" sldId="290"/>
            <ac:picMk id="4" creationId="{125388F2-A2A1-2831-063A-CF48DF0D02A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4B22B525-E47C-4767-9E00-5BB9A8F00806}" type="datetimeFigureOut">
              <a:rPr lang="en-IN" smtClean="0"/>
              <a:t>10-01-2025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921C722-A966-4D46-9285-6C5718733994}" type="slidenum">
              <a:rPr lang="en-IN" smtClean="0"/>
              <a:t>‹#›</a:t>
            </a:fld>
            <a:endParaRPr lang="en-IN"/>
          </a:p>
        </p:txBody>
      </p:sp>
    </p:spTree>
    <p:extLst>
      <p:ext uri="{BB962C8B-B14F-4D97-AF65-F5344CB8AC3E}">
        <p14:creationId xmlns:p14="http://schemas.microsoft.com/office/powerpoint/2010/main" val="1824582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10/01/2025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803053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10/01/2025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55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10/01/2025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889025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10/01/2025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594839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10/01/2025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337646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899811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457828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37410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03700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10/01/2025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60412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10/01/2025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680491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5846063"/>
            <a:ext cx="12192000" cy="1011935"/>
          </a:xfrm>
          <a:prstGeom prst="rect">
            <a:avLst/>
          </a:prstGeom>
        </p:spPr>
      </p:pic>
      <p:sp>
        <p:nvSpPr>
          <p:cNvPr id="2" name="Holder 2"/>
          <p:cNvSpPr>
            <a:spLocks noGrp="1"/>
          </p:cNvSpPr>
          <p:nvPr>
            <p:ph type="title"/>
          </p:nvPr>
        </p:nvSpPr>
        <p:spPr>
          <a:xfrm>
            <a:off x="917575" y="275444"/>
            <a:ext cx="8938260" cy="105664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869950" y="1618361"/>
            <a:ext cx="10961370" cy="39376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10/01/2025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043835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2012.01976" TargetMode="External"/><Relationship Id="rId2" Type="http://schemas.openxmlformats.org/officeDocument/2006/relationships/hyperlink" Target="https://proceedings.mlr.press/v68/conroy17a.html" TargetMode="External"/><Relationship Id="rId1" Type="http://schemas.openxmlformats.org/officeDocument/2006/relationships/slideLayout" Target="../slideLayouts/slideLayout4.xml"/><Relationship Id="rId6" Type="http://schemas.openxmlformats.org/officeDocument/2006/relationships/hyperlink" Target="https://doi.org/10.1109/ACCESS.2022.3142100&amp;#8203;:contentReference[oaicite:0" TargetMode="External"/><Relationship Id="rId5" Type="http://schemas.openxmlformats.org/officeDocument/2006/relationships/hyperlink" Target="https://doi.org/10.1016/j.ijmedinf.2019.104073" TargetMode="External"/><Relationship Id="rId4" Type="http://schemas.openxmlformats.org/officeDocument/2006/relationships/hyperlink" Target="https://www.iaras.org/iaras/journals/ijcOei"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21203/rs.3.rs-1738458/v1&amp;#8203;:contentReference[oaicite:1" TargetMode="External"/><Relationship Id="rId2" Type="http://schemas.openxmlformats.org/officeDocument/2006/relationships/hyperlink" Target="https://doi.org/10.56726/IRJMETS48246" TargetMode="External"/><Relationship Id="rId1" Type="http://schemas.openxmlformats.org/officeDocument/2006/relationships/slideLayout" Target="../slideLayouts/slideLayout4.xml"/><Relationship Id="rId5" Type="http://schemas.openxmlformats.org/officeDocument/2006/relationships/hyperlink" Target="https://www.ijcrt.org/IJCRT2312749" TargetMode="External"/><Relationship Id="rId4" Type="http://schemas.openxmlformats.org/officeDocument/2006/relationships/hyperlink" Target="https://doi.org/10.1093/jamia/ocaa159"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1455312" y="750277"/>
            <a:ext cx="9499090" cy="92197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GB"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PATIENT CASE SIMILARITY</a:t>
            </a:r>
            <a:endParaRPr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88" name="Google Shape;88;p13"/>
          <p:cNvSpPr txBox="1">
            <a:spLocks noGrp="1"/>
          </p:cNvSpPr>
          <p:nvPr>
            <p:ph type="subTitle" idx="1"/>
          </p:nvPr>
        </p:nvSpPr>
        <p:spPr>
          <a:xfrm>
            <a:off x="1680800" y="1602948"/>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Times New Roman" panose="02020603050405020304" pitchFamily="18" charset="0"/>
                <a:ea typeface="Cambria" panose="02040503050406030204" pitchFamily="18" charset="0"/>
                <a:cs typeface="Times New Roman" panose="02020603050405020304" pitchFamily="18" charset="0"/>
              </a:rPr>
              <a:t>Batch Number : CDV-02</a:t>
            </a:r>
            <a:endParaRPr dirty="0">
              <a:latin typeface="Times New Roman" panose="02020603050405020304" pitchFamily="18" charset="0"/>
              <a:ea typeface="Cambria" panose="02040503050406030204" pitchFamily="18" charset="0"/>
              <a:cs typeface="Times New Roman" panose="020206030504050203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extLst>
              <p:ext uri="{D42A27DB-BD31-4B8C-83A1-F6EECF244321}">
                <p14:modId xmlns:p14="http://schemas.microsoft.com/office/powerpoint/2010/main" val="1450452412"/>
              </p:ext>
            </p:extLst>
          </p:nvPr>
        </p:nvGraphicFramePr>
        <p:xfrm>
          <a:off x="991591" y="2052384"/>
          <a:ext cx="5348919" cy="2205306"/>
        </p:xfrm>
        <a:graphic>
          <a:graphicData uri="http://schemas.openxmlformats.org/drawingml/2006/table">
            <a:tbl>
              <a:tblPr firstRow="1" bandRow="1">
                <a:tableStyleId>{22838BEF-8BB2-4498-84A7-C5851F593DF1}</a:tableStyleId>
              </a:tblPr>
              <a:tblGrid>
                <a:gridCol w="2058161">
                  <a:extLst>
                    <a:ext uri="{9D8B030D-6E8A-4147-A177-3AD203B41FA5}">
                      <a16:colId xmlns:a16="http://schemas.microsoft.com/office/drawing/2014/main" val="20000"/>
                    </a:ext>
                  </a:extLst>
                </a:gridCol>
                <a:gridCol w="3290758">
                  <a:extLst>
                    <a:ext uri="{9D8B030D-6E8A-4147-A177-3AD203B41FA5}">
                      <a16:colId xmlns:a16="http://schemas.microsoft.com/office/drawing/2014/main" val="20001"/>
                    </a:ext>
                  </a:extLst>
                </a:gridCol>
              </a:tblGrid>
              <a:tr h="367551">
                <a:tc>
                  <a:txBody>
                    <a:bodyPr/>
                    <a:lstStyle/>
                    <a:p>
                      <a:pPr marL="0" marR="0" lvl="1" indent="0" algn="l" rtl="0">
                        <a:spcBef>
                          <a:spcPts val="0"/>
                        </a:spcBef>
                        <a:spcAft>
                          <a:spcPts val="0"/>
                        </a:spcAft>
                        <a:buNone/>
                      </a:pPr>
                      <a:r>
                        <a:rPr lang="en-GB" sz="1800" b="1" u="none" strike="noStrike" cap="none" dirty="0">
                          <a:solidFill>
                            <a:srgbClr val="17365D"/>
                          </a:solidFill>
                          <a:latin typeface="Times New Roman" panose="02020603050405020304" pitchFamily="18" charset="0"/>
                          <a:cs typeface="Times New Roman" panose="02020603050405020304" pitchFamily="18" charset="0"/>
                        </a:rPr>
                        <a:t>Roll Number</a:t>
                      </a:r>
                      <a:endParaRPr sz="1800" b="1" u="none" strike="noStrike" cap="none" dirty="0">
                        <a:solidFill>
                          <a:srgbClr val="17365D"/>
                        </a:solidFill>
                        <a:latin typeface="Times New Roman" panose="02020603050405020304" pitchFamily="18" charset="0"/>
                        <a:cs typeface="Times New Roman" panose="02020603050405020304" pitchFamily="18" charset="0"/>
                      </a:endParaRPr>
                    </a:p>
                  </a:txBody>
                  <a:tcPr marL="91450" marR="91450" marT="45725" marB="45725" anchor="ctr"/>
                </a:tc>
                <a:tc>
                  <a:txBody>
                    <a:bodyPr/>
                    <a:lstStyle/>
                    <a:p>
                      <a:pPr marL="0" marR="0" lvl="0" indent="0" algn="l" rtl="0">
                        <a:spcBef>
                          <a:spcPts val="0"/>
                        </a:spcBef>
                        <a:spcAft>
                          <a:spcPts val="0"/>
                        </a:spcAft>
                        <a:buNone/>
                      </a:pPr>
                      <a:r>
                        <a:rPr lang="en-GB" sz="1800" b="1" u="none" strike="noStrike" cap="none" dirty="0">
                          <a:solidFill>
                            <a:srgbClr val="17365D"/>
                          </a:solidFill>
                          <a:latin typeface="Times New Roman" panose="02020603050405020304" pitchFamily="18" charset="0"/>
                          <a:cs typeface="Times New Roman" panose="02020603050405020304" pitchFamily="18" charset="0"/>
                        </a:rPr>
                        <a:t> Student Name</a:t>
                      </a:r>
                      <a:endParaRPr sz="1800" b="1" u="none" strike="noStrike" cap="none" dirty="0">
                        <a:solidFill>
                          <a:srgbClr val="17365D"/>
                        </a:solidFill>
                        <a:latin typeface="Times New Roman" panose="02020603050405020304" pitchFamily="18" charset="0"/>
                        <a:cs typeface="Times New Roman" panose="02020603050405020304" pitchFamily="18" charset="0"/>
                      </a:endParaRPr>
                    </a:p>
                  </a:txBody>
                  <a:tcPr marL="91450" marR="91450" marT="45725" marB="45725" anchor="ctr"/>
                </a:tc>
                <a:extLst>
                  <a:ext uri="{0D108BD9-81ED-4DB2-BD59-A6C34878D82A}">
                    <a16:rowId xmlns:a16="http://schemas.microsoft.com/office/drawing/2014/main" val="10000"/>
                  </a:ext>
                </a:extLst>
              </a:tr>
              <a:tr h="367551">
                <a:tc>
                  <a:txBody>
                    <a:bodyPr/>
                    <a:lstStyle/>
                    <a:p>
                      <a:pPr marL="0" marR="0" lvl="0" indent="0" algn="l" rtl="0">
                        <a:spcBef>
                          <a:spcPts val="0"/>
                        </a:spcBef>
                        <a:spcAft>
                          <a:spcPts val="0"/>
                        </a:spcAft>
                        <a:buFont typeface="+mj-lt"/>
                        <a:buNone/>
                      </a:pPr>
                      <a:r>
                        <a:rPr lang="en-IN" sz="1800" b="1" u="none" strike="noStrike" cap="none" dirty="0">
                          <a:latin typeface="Times New Roman" panose="02020603050405020304" pitchFamily="18" charset="0"/>
                          <a:cs typeface="Times New Roman" panose="02020603050405020304" pitchFamily="18" charset="0"/>
                        </a:rPr>
                        <a:t>20211CDV0033</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tc>
                <a:tc>
                  <a:txBody>
                    <a:bodyPr/>
                    <a:lstStyle/>
                    <a:p>
                      <a:pPr marL="0" marR="0" lvl="0" indent="0" algn="l"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Rajeshwari C </a:t>
                      </a:r>
                      <a:r>
                        <a:rPr lang="en-IN" sz="1800" b="1" u="none" strike="noStrike" cap="none" dirty="0" err="1">
                          <a:latin typeface="Times New Roman" panose="02020603050405020304" pitchFamily="18" charset="0"/>
                          <a:cs typeface="Times New Roman" panose="02020603050405020304" pitchFamily="18" charset="0"/>
                        </a:rPr>
                        <a:t>Raikar</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tc>
                <a:extLst>
                  <a:ext uri="{0D108BD9-81ED-4DB2-BD59-A6C34878D82A}">
                    <a16:rowId xmlns:a16="http://schemas.microsoft.com/office/drawing/2014/main" val="10001"/>
                  </a:ext>
                </a:extLst>
              </a:tr>
              <a:tr h="367551">
                <a:tc>
                  <a:txBody>
                    <a:bodyPr/>
                    <a:lstStyle/>
                    <a:p>
                      <a:pPr marL="0" marR="0" lvl="0" indent="0" algn="l"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20211CDV0034</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tc>
                <a:tc>
                  <a:txBody>
                    <a:bodyPr/>
                    <a:lstStyle/>
                    <a:p>
                      <a:pPr marL="0" marR="0" lvl="0" indent="0" algn="l"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Nisha L</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tc>
                <a:extLst>
                  <a:ext uri="{0D108BD9-81ED-4DB2-BD59-A6C34878D82A}">
                    <a16:rowId xmlns:a16="http://schemas.microsoft.com/office/drawing/2014/main" val="10002"/>
                  </a:ext>
                </a:extLst>
              </a:tr>
              <a:tr h="367551">
                <a:tc>
                  <a:txBody>
                    <a:bodyPr/>
                    <a:lstStyle/>
                    <a:p>
                      <a:pPr marL="0" marR="0" lvl="0" indent="0" algn="l"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20211CDV0055</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tc>
                <a:tc>
                  <a:txBody>
                    <a:bodyPr/>
                    <a:lstStyle/>
                    <a:p>
                      <a:pPr marL="0" marR="0" lvl="0" indent="0" algn="l" rtl="0">
                        <a:spcBef>
                          <a:spcPts val="0"/>
                        </a:spcBef>
                        <a:spcAft>
                          <a:spcPts val="0"/>
                        </a:spcAft>
                        <a:buNone/>
                      </a:pPr>
                      <a:r>
                        <a:rPr lang="en-IN" sz="1800" b="1" u="none" strike="noStrike" cap="none" dirty="0" err="1">
                          <a:latin typeface="Times New Roman" panose="02020603050405020304" pitchFamily="18" charset="0"/>
                          <a:cs typeface="Times New Roman" panose="02020603050405020304" pitchFamily="18" charset="0"/>
                        </a:rPr>
                        <a:t>Amruth</a:t>
                      </a:r>
                      <a:r>
                        <a:rPr lang="en-IN" sz="1800" b="1" u="none" strike="noStrike" cap="none" dirty="0">
                          <a:latin typeface="Times New Roman" panose="02020603050405020304" pitchFamily="18" charset="0"/>
                          <a:cs typeface="Times New Roman" panose="02020603050405020304" pitchFamily="18" charset="0"/>
                        </a:rPr>
                        <a:t> Raj P</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tc>
                <a:extLst>
                  <a:ext uri="{0D108BD9-81ED-4DB2-BD59-A6C34878D82A}">
                    <a16:rowId xmlns:a16="http://schemas.microsoft.com/office/drawing/2014/main" val="10003"/>
                  </a:ext>
                </a:extLst>
              </a:tr>
              <a:tr h="367551">
                <a:tc>
                  <a:txBody>
                    <a:bodyPr/>
                    <a:lstStyle/>
                    <a:p>
                      <a:pPr marL="0" marR="0" lvl="0" indent="0" algn="l"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20211CDV0041</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tc>
                <a:tc>
                  <a:txBody>
                    <a:bodyPr/>
                    <a:lstStyle/>
                    <a:p>
                      <a:pPr marL="0" marR="0" lvl="0" indent="0" algn="l"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Katta Vinod Kumar</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tc>
                <a:extLst>
                  <a:ext uri="{0D108BD9-81ED-4DB2-BD59-A6C34878D82A}">
                    <a16:rowId xmlns:a16="http://schemas.microsoft.com/office/drawing/2014/main" val="10004"/>
                  </a:ext>
                </a:extLst>
              </a:tr>
              <a:tr h="367551">
                <a:tc>
                  <a:txBody>
                    <a:bodyPr/>
                    <a:lstStyle/>
                    <a:p>
                      <a:pPr marL="0" marR="0" lvl="0" indent="0" algn="l"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20211CDV0056</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tc>
                <a:tc>
                  <a:txBody>
                    <a:bodyPr/>
                    <a:lstStyle/>
                    <a:p>
                      <a:pPr marL="0" marR="0" lvl="0" indent="0" algn="l" rtl="0">
                        <a:spcBef>
                          <a:spcPts val="0"/>
                        </a:spcBef>
                        <a:spcAft>
                          <a:spcPts val="0"/>
                        </a:spcAft>
                        <a:buNone/>
                      </a:pPr>
                      <a:r>
                        <a:rPr lang="en-IN" sz="1800" b="1" u="none" strike="noStrike" cap="none" dirty="0">
                          <a:latin typeface="Times New Roman" panose="02020603050405020304" pitchFamily="18" charset="0"/>
                          <a:cs typeface="Times New Roman" panose="02020603050405020304" pitchFamily="18" charset="0"/>
                        </a:rPr>
                        <a:t>K Vishnu Vardhan</a:t>
                      </a:r>
                      <a:endParaRPr sz="1800" b="1" u="none" strike="noStrike" cap="none" dirty="0">
                        <a:latin typeface="Times New Roman" panose="02020603050405020304" pitchFamily="18" charset="0"/>
                        <a:cs typeface="Times New Roman" panose="02020603050405020304" pitchFamily="18" charset="0"/>
                      </a:endParaRPr>
                    </a:p>
                  </a:txBody>
                  <a:tcPr marL="91450" marR="91450" marT="45725" marB="45725" anchor="ctr"/>
                </a:tc>
                <a:extLst>
                  <a:ext uri="{0D108BD9-81ED-4DB2-BD59-A6C34878D82A}">
                    <a16:rowId xmlns:a16="http://schemas.microsoft.com/office/drawing/2014/main" val="10005"/>
                  </a:ext>
                </a:extLst>
              </a:tr>
            </a:tbl>
          </a:graphicData>
        </a:graphic>
      </p:graphicFrame>
      <p:sp>
        <p:nvSpPr>
          <p:cNvPr id="90" name="Google Shape;90;p13"/>
          <p:cNvSpPr txBox="1"/>
          <p:nvPr/>
        </p:nvSpPr>
        <p:spPr>
          <a:xfrm>
            <a:off x="6821840" y="2015243"/>
            <a:ext cx="5514300" cy="2020560"/>
          </a:xfrm>
          <a:prstGeom prst="rect">
            <a:avLst/>
          </a:prstGeom>
          <a:noFill/>
          <a:ln>
            <a:noFill/>
          </a:ln>
        </p:spPr>
        <p:txBody>
          <a:bodyPr spcFirstLastPara="1" wrap="square" lIns="91425" tIns="45700" rIns="91425" bIns="45700" anchor="t" anchorCtr="0">
            <a:normAutofit lnSpcReduction="10000"/>
          </a:bodyPr>
          <a:lstStyle/>
          <a:p>
            <a:pPr marL="0" marR="0" lvl="0" indent="0" algn="l" defTabSz="914400" rtl="0" eaLnBrk="1" fontAlgn="auto" latinLnBrk="0" hangingPunct="1">
              <a:lnSpc>
                <a:spcPct val="100000"/>
              </a:lnSpc>
              <a:spcBef>
                <a:spcPts val="0"/>
              </a:spcBef>
              <a:spcAft>
                <a:spcPts val="0"/>
              </a:spcAft>
              <a:buClr>
                <a:srgbClr val="17365D"/>
              </a:buClr>
              <a:buSzPts val="2000"/>
              <a:buFont typeface="Arial"/>
              <a:buNone/>
              <a:tabLst/>
              <a:defRPr/>
            </a:pPr>
            <a:r>
              <a:rPr kumimoji="0" lang="en-GB" sz="2000" b="1" i="0" u="none" strike="noStrike" kern="1200" cap="none" spc="0" normalizeH="0" baseline="0" noProof="0" dirty="0">
                <a:ln>
                  <a:noFill/>
                </a:ln>
                <a:solidFill>
                  <a:srgbClr val="17365D"/>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Under the Supervision of,</a:t>
            </a:r>
            <a:endParaRPr kumimoji="0" sz="2000" b="1" i="0" u="none" strike="noStrike" kern="1200" cap="none" spc="0" normalizeH="0" baseline="0" noProof="0" dirty="0">
              <a:ln>
                <a:noFill/>
              </a:ln>
              <a:solidFill>
                <a:srgbClr val="17365D"/>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endParaRPr>
          </a:p>
          <a:p>
            <a:pPr marL="0" marR="0" lvl="0" indent="0" algn="l" defTabSz="914400" rtl="0" eaLnBrk="1" fontAlgn="auto" latinLnBrk="0" hangingPunct="1">
              <a:lnSpc>
                <a:spcPct val="100000"/>
              </a:lnSpc>
              <a:spcBef>
                <a:spcPts val="340"/>
              </a:spcBef>
              <a:spcAft>
                <a:spcPts val="0"/>
              </a:spcAft>
              <a:buClr>
                <a:srgbClr val="17365D"/>
              </a:buClr>
              <a:buSzPts val="1700"/>
              <a:buFont typeface="Arial"/>
              <a:buNone/>
              <a:tabLst/>
              <a:defRPr/>
            </a:pPr>
            <a:r>
              <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Mr. Rajan </a:t>
            </a:r>
            <a:r>
              <a:rPr kumimoji="0" lang="en-GB" sz="2000" b="1" i="0" u="none" strike="noStrike" kern="1200" cap="none" spc="0" normalizeH="0" baseline="0" noProof="0" dirty="0" err="1">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Thangamani</a:t>
            </a:r>
            <a:r>
              <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a:t>
            </a:r>
            <a:endParaRPr kumimoji="0" sz="2000" b="0"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340"/>
              </a:spcBef>
              <a:spcAft>
                <a:spcPts val="0"/>
              </a:spcAft>
              <a:buClr>
                <a:srgbClr val="17365D"/>
              </a:buClr>
              <a:buSzPts val="1700"/>
              <a:buFont typeface="Arial"/>
              <a:buNone/>
              <a:tabLst/>
              <a:defRPr/>
            </a:pPr>
            <a:r>
              <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Assistant Professor,</a:t>
            </a:r>
            <a:endParaRPr kumimoji="0" sz="2000" b="0"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340"/>
              </a:spcBef>
              <a:spcAft>
                <a:spcPts val="0"/>
              </a:spcAft>
              <a:buClr>
                <a:srgbClr val="17365D"/>
              </a:buClr>
              <a:buSzPts val="1700"/>
              <a:buFont typeface="Arial"/>
              <a:buNone/>
              <a:tabLst/>
              <a:defRPr/>
            </a:pPr>
            <a:r>
              <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School of Computer Science and Engineering,</a:t>
            </a:r>
            <a:endParaRPr kumimoji="0" sz="2000" b="0"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340"/>
              </a:spcBef>
              <a:spcAft>
                <a:spcPts val="0"/>
              </a:spcAft>
              <a:buClr>
                <a:srgbClr val="17365D"/>
              </a:buClr>
              <a:buSzPts val="1700"/>
              <a:buFont typeface="Arial"/>
              <a:buNone/>
              <a:tabLst/>
              <a:defRPr/>
            </a:pPr>
            <a:r>
              <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Presidency University,</a:t>
            </a:r>
          </a:p>
          <a:p>
            <a:pPr marL="0" marR="0" lvl="0" indent="0" algn="l" defTabSz="914400" rtl="0" eaLnBrk="1" fontAlgn="auto" latinLnBrk="0" hangingPunct="1">
              <a:lnSpc>
                <a:spcPct val="100000"/>
              </a:lnSpc>
              <a:spcBef>
                <a:spcPts val="340"/>
              </a:spcBef>
              <a:spcAft>
                <a:spcPts val="0"/>
              </a:spcAft>
              <a:buClr>
                <a:srgbClr val="17365D"/>
              </a:buClr>
              <a:buSzPts val="1700"/>
              <a:buFont typeface="Arial"/>
              <a:buNone/>
              <a:tabLst/>
              <a:defRPr/>
            </a:pPr>
            <a:r>
              <a:rPr kumimoji="0" lang="en-GB"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Bangalore-560064.</a:t>
            </a:r>
            <a:endParaRPr kumimoji="0" sz="2000" b="0"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ts val="400"/>
              </a:spcBef>
              <a:spcAft>
                <a:spcPts val="0"/>
              </a:spcAft>
              <a:buClr>
                <a:srgbClr val="17365D"/>
              </a:buClr>
              <a:buSzPts val="2000"/>
              <a:buFont typeface="Arial"/>
              <a:buNone/>
              <a:tabLst/>
              <a:defRPr/>
            </a:pPr>
            <a:endParaRPr kumimoji="0" sz="2000" b="1" i="0" u="none" strike="noStrike" kern="1200" cap="none" spc="0" normalizeH="0" baseline="0" noProof="0" dirty="0">
              <a:ln>
                <a:noFill/>
              </a:ln>
              <a:solidFill>
                <a:srgbClr val="17365D"/>
              </a:solidFill>
              <a:effectLst/>
              <a:uLnTx/>
              <a:uFillTx/>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2301073" y="92970"/>
            <a:ext cx="7807569" cy="5523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17365D"/>
              </a:buClr>
              <a:buSzPct val="100000"/>
              <a:buFont typeface="Arial"/>
              <a:buNone/>
              <a:tabLst/>
              <a:defRPr/>
            </a:pPr>
            <a:r>
              <a:rPr kumimoji="0" lang="en-GB" sz="2400" b="1" i="0" u="none" strike="noStrike" kern="1200" cap="none" spc="0" normalizeH="0" baseline="0" noProof="0" dirty="0">
                <a:ln>
                  <a:noFill/>
                </a:ln>
                <a:solidFill>
                  <a:srgbClr val="17365D"/>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PIP2001 Capstone Project</a:t>
            </a:r>
            <a:endPar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ctr" defTabSz="914400" rtl="0" eaLnBrk="1" fontAlgn="auto" latinLnBrk="0" hangingPunct="1">
              <a:lnSpc>
                <a:spcPct val="100000"/>
              </a:lnSpc>
              <a:spcBef>
                <a:spcPts val="310"/>
              </a:spcBef>
              <a:spcAft>
                <a:spcPts val="0"/>
              </a:spcAft>
              <a:buClr>
                <a:srgbClr val="17365D"/>
              </a:buClr>
              <a:buSzPct val="100000"/>
              <a:buFont typeface="Arial"/>
              <a:buNone/>
              <a:tabLst/>
              <a:defRPr/>
            </a:pPr>
            <a:r>
              <a:rPr lang="en-GB" sz="2400" b="1" kern="1200" dirty="0">
                <a:solidFill>
                  <a:srgbClr val="17365D"/>
                </a:solidFill>
                <a:latin typeface="Times New Roman" panose="02020603050405020304" pitchFamily="18" charset="0"/>
                <a:ea typeface="Cambria" panose="02040503050406030204" pitchFamily="18" charset="0"/>
                <a:cs typeface="Times New Roman" panose="02020603050405020304" pitchFamily="18" charset="0"/>
                <a:sym typeface="Verdana"/>
              </a:rPr>
              <a:t>F</a:t>
            </a:r>
            <a:r>
              <a:rPr kumimoji="0" lang="en-GB" sz="2400" b="1" i="0" u="none" strike="noStrike" kern="1200" cap="none" spc="0" normalizeH="0" baseline="0" noProof="0" dirty="0" err="1">
                <a:ln>
                  <a:noFill/>
                </a:ln>
                <a:solidFill>
                  <a:srgbClr val="17365D"/>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inal</a:t>
            </a:r>
            <a:r>
              <a:rPr kumimoji="0" lang="en-GB" sz="2400" b="1" i="0" u="none" strike="noStrike" kern="1200" cap="none" spc="0" normalizeH="0" baseline="0" noProof="0" dirty="0">
                <a:ln>
                  <a:noFill/>
                </a:ln>
                <a:solidFill>
                  <a:srgbClr val="17365D"/>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 Viva</a:t>
            </a:r>
          </a:p>
        </p:txBody>
      </p:sp>
      <p:sp>
        <p:nvSpPr>
          <p:cNvPr id="8" name="Google Shape;91;p13"/>
          <p:cNvSpPr txBox="1"/>
          <p:nvPr/>
        </p:nvSpPr>
        <p:spPr>
          <a:xfrm>
            <a:off x="0" y="4482584"/>
            <a:ext cx="12249915" cy="1562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17365D"/>
              </a:buClr>
              <a:buSzPct val="100000"/>
              <a:buFont typeface="Arial"/>
              <a:buNone/>
              <a:tabLst/>
              <a:defRPr/>
            </a:pPr>
            <a:r>
              <a:rPr kumimoji="0" lang="en-US" sz="2000" b="1" i="0" u="none" strike="noStrike" kern="1200" cap="none" spc="0" normalizeH="0" baseline="0" noProof="0" dirty="0">
                <a:ln>
                  <a:noFill/>
                </a:ln>
                <a:solidFill>
                  <a:srgbClr val="4F81BD"/>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Name of the Program: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B.Tech</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 Computer Science and Technology [DEVOPS]</a:t>
            </a:r>
          </a:p>
          <a:p>
            <a:pPr marL="0" marR="0" lvl="0" indent="0" algn="l" defTabSz="914400" rtl="0" eaLnBrk="1" fontAlgn="auto" latinLnBrk="0" hangingPunct="1">
              <a:lnSpc>
                <a:spcPct val="100000"/>
              </a:lnSpc>
              <a:spcBef>
                <a:spcPts val="0"/>
              </a:spcBef>
              <a:spcAft>
                <a:spcPts val="0"/>
              </a:spcAft>
              <a:buClr>
                <a:srgbClr val="17365D"/>
              </a:buClr>
              <a:buSzPct val="100000"/>
              <a:buFont typeface="Arial"/>
              <a:buNone/>
              <a:tabLst/>
              <a:defRPr/>
            </a:pPr>
            <a:r>
              <a:rPr kumimoji="0" lang="en-US" sz="2000" b="1" i="0" u="none" strike="noStrike" kern="1200" cap="none" spc="0" normalizeH="0" baseline="0" noProof="0" dirty="0">
                <a:ln>
                  <a:noFill/>
                </a:ln>
                <a:solidFill>
                  <a:srgbClr val="4F81BD"/>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Name of the HoD: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Dr. S </a:t>
            </a: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Pravinth</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 Raja</a:t>
            </a:r>
          </a:p>
          <a:p>
            <a:pPr marL="0" marR="0" lvl="0" indent="0" algn="l" defTabSz="914400" rtl="0" eaLnBrk="1" fontAlgn="auto" latinLnBrk="0" hangingPunct="1">
              <a:lnSpc>
                <a:spcPct val="100000"/>
              </a:lnSpc>
              <a:spcBef>
                <a:spcPts val="0"/>
              </a:spcBef>
              <a:spcAft>
                <a:spcPts val="0"/>
              </a:spcAft>
              <a:buClr>
                <a:srgbClr val="17365D"/>
              </a:buClr>
              <a:buSzPct val="100000"/>
              <a:buFont typeface="Arial"/>
              <a:buNone/>
              <a:tabLst/>
              <a:defRPr/>
            </a:pPr>
            <a:r>
              <a:rPr kumimoji="0" lang="en-US" sz="2000" b="1" i="0" u="none" strike="noStrike" kern="1200" cap="none" spc="0" normalizeH="0" baseline="0" noProof="0" dirty="0">
                <a:ln>
                  <a:noFill/>
                </a:ln>
                <a:solidFill>
                  <a:srgbClr val="4F81BD"/>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Name of the Program Project Coordinator: </a:t>
            </a:r>
            <a:r>
              <a:rPr kumimoji="0" lang="en-US" sz="2000" b="1"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Ms.</a:t>
            </a:r>
            <a:r>
              <a:rPr kumimoji="0" lang="en-US" sz="2000" b="1" i="0" u="none" strike="noStrike" kern="1200" cap="none" spc="0" normalizeH="0" baseline="0" noProof="0" dirty="0">
                <a:ln>
                  <a:noFill/>
                </a:ln>
                <a:solidFill>
                  <a:srgbClr val="4F81BD"/>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Suma N G</a:t>
            </a:r>
          </a:p>
          <a:p>
            <a:pPr marL="0" marR="0" lvl="0" indent="0" algn="l" defTabSz="914400" rtl="0" eaLnBrk="1" fontAlgn="auto" latinLnBrk="0" hangingPunct="1">
              <a:lnSpc>
                <a:spcPct val="100000"/>
              </a:lnSpc>
              <a:spcBef>
                <a:spcPts val="0"/>
              </a:spcBef>
              <a:spcAft>
                <a:spcPts val="0"/>
              </a:spcAft>
              <a:buClr>
                <a:srgbClr val="17365D"/>
              </a:buClr>
              <a:buSzPct val="100000"/>
              <a:buFontTx/>
              <a:buNone/>
              <a:tabLst/>
              <a:defRPr/>
            </a:pPr>
            <a:r>
              <a:rPr kumimoji="0" lang="en-US" sz="2000" b="1" i="0" u="none" strike="noStrike" kern="1200" cap="none" spc="0" normalizeH="0" baseline="0" noProof="0" dirty="0">
                <a:ln>
                  <a:noFill/>
                </a:ln>
                <a:solidFill>
                  <a:srgbClr val="4F81BD"/>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Name of the School Project Coordinators: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rPr>
              <a:t>Dr. Sampath A K / Dr. Abdul Khadar A / Mr. Md Ziaur Rahman</a:t>
            </a:r>
            <a:endParaRPr kumimoji="0" sz="2000" b="1" i="0" u="none" strike="noStrike" kern="1200" cap="none" spc="0" normalizeH="0" baseline="0" noProof="0" dirty="0">
              <a:ln>
                <a:noFill/>
              </a:ln>
              <a:solidFill>
                <a:prstClr val="black"/>
              </a:solidFill>
              <a:effectLst/>
              <a:uLnTx/>
              <a:uFillTx/>
              <a:latin typeface="Times New Roman" panose="02020603050405020304" pitchFamily="18" charset="0"/>
              <a:ea typeface="Cambria" panose="02040503050406030204" pitchFamily="18" charset="0"/>
              <a:cs typeface="Times New Roman" panose="02020603050405020304" pitchFamily="18" charset="0"/>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93724-2773-511F-141F-4EFA08C09438}"/>
            </a:ext>
          </a:extLst>
        </p:cNvPr>
        <p:cNvGrpSpPr/>
        <p:nvPr/>
      </p:nvGrpSpPr>
      <p:grpSpPr>
        <a:xfrm>
          <a:off x="0" y="0"/>
          <a:ext cx="0" cy="0"/>
          <a:chOff x="0" y="0"/>
          <a:chExt cx="0" cy="0"/>
        </a:xfrm>
      </p:grpSpPr>
      <p:sp>
        <p:nvSpPr>
          <p:cNvPr id="5" name="Rectangle 3">
            <a:extLst>
              <a:ext uri="{FF2B5EF4-FFF2-40B4-BE49-F238E27FC236}">
                <a16:creationId xmlns:a16="http://schemas.microsoft.com/office/drawing/2014/main" id="{F590C972-C854-0CFC-7F8B-0D0605C4CE06}"/>
              </a:ext>
            </a:extLst>
          </p:cNvPr>
          <p:cNvSpPr>
            <a:spLocks noChangeArrowheads="1"/>
          </p:cNvSpPr>
          <p:nvPr/>
        </p:nvSpPr>
        <p:spPr bwMode="auto">
          <a:xfrm>
            <a:off x="533400" y="1371600"/>
            <a:ext cx="111252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 Data Standardization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lang="en-US" altLang="en-US" dirty="0">
                <a:solidFill>
                  <a:schemeClr val="tx1"/>
                </a:solidFill>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robust preprocessing techniques to handle and standardize medical data, ensuring consistency and reliability in analysis.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Facilitate Decision Support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Create a similarity-based decision support system (DSS) to assist clinicians in rare or complex medical cases.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Data Handling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Prioritize data security and privacy while adhering to healthcare compliance standards.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Deploy a Scalable Solution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Build a scalable backend system for real-world applications, deployable on cloud platforms like AWS EC2.</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7255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1500" y="-228600"/>
            <a:ext cx="11049000" cy="969322"/>
          </a:xfrm>
          <a:prstGeom prst="rect">
            <a:avLst/>
          </a:prstGeom>
        </p:spPr>
        <p:txBody>
          <a:bodyPr vert="horz" wrap="square" lIns="0" tIns="350348" rIns="0" bIns="0" rtlCol="0">
            <a:spAutoFit/>
          </a:bodyPr>
          <a:lstStyle/>
          <a:p>
            <a:pPr marL="12700" algn="ctr">
              <a:lnSpc>
                <a:spcPct val="100000"/>
              </a:lnSpc>
              <a:spcBef>
                <a:spcPts val="130"/>
              </a:spcBef>
            </a:pPr>
            <a:r>
              <a:rPr sz="4000" b="1" spc="-65" dirty="0">
                <a:latin typeface="Times New Roman" panose="02020603050405020304" pitchFamily="18" charset="0"/>
                <a:cs typeface="Times New Roman" panose="02020603050405020304" pitchFamily="18" charset="0"/>
              </a:rPr>
              <a:t>System</a:t>
            </a:r>
            <a:r>
              <a:rPr sz="4000" b="1" spc="-150" dirty="0">
                <a:latin typeface="Times New Roman" panose="02020603050405020304" pitchFamily="18" charset="0"/>
                <a:cs typeface="Times New Roman" panose="02020603050405020304" pitchFamily="18" charset="0"/>
              </a:rPr>
              <a:t> </a:t>
            </a:r>
            <a:r>
              <a:rPr sz="4000" b="1" spc="-25" dirty="0">
                <a:latin typeface="Times New Roman" panose="02020603050405020304" pitchFamily="18" charset="0"/>
                <a:cs typeface="Times New Roman" panose="02020603050405020304" pitchFamily="18" charset="0"/>
              </a:rPr>
              <a:t>Design</a:t>
            </a:r>
            <a:r>
              <a:rPr sz="4000" b="1" spc="-140" dirty="0">
                <a:latin typeface="Times New Roman" panose="02020603050405020304" pitchFamily="18" charset="0"/>
                <a:cs typeface="Times New Roman" panose="02020603050405020304" pitchFamily="18" charset="0"/>
              </a:rPr>
              <a:t> </a:t>
            </a:r>
            <a:r>
              <a:rPr sz="4000" b="1" dirty="0">
                <a:latin typeface="Times New Roman" panose="02020603050405020304" pitchFamily="18" charset="0"/>
                <a:cs typeface="Times New Roman" panose="02020603050405020304" pitchFamily="18" charset="0"/>
              </a:rPr>
              <a:t>&amp;</a:t>
            </a:r>
            <a:r>
              <a:rPr sz="4000" b="1" spc="-125" dirty="0">
                <a:latin typeface="Times New Roman" panose="02020603050405020304" pitchFamily="18" charset="0"/>
                <a:cs typeface="Times New Roman" panose="02020603050405020304" pitchFamily="18" charset="0"/>
              </a:rPr>
              <a:t> </a:t>
            </a:r>
            <a:r>
              <a:rPr sz="4000" b="1" spc="-35" dirty="0">
                <a:latin typeface="Times New Roman" panose="02020603050405020304" pitchFamily="18" charset="0"/>
                <a:cs typeface="Times New Roman" panose="02020603050405020304" pitchFamily="18" charset="0"/>
              </a:rPr>
              <a:t>Implementation</a:t>
            </a:r>
          </a:p>
        </p:txBody>
      </p:sp>
      <p:sp>
        <p:nvSpPr>
          <p:cNvPr id="4" name="TextBox 3">
            <a:extLst>
              <a:ext uri="{FF2B5EF4-FFF2-40B4-BE49-F238E27FC236}">
                <a16:creationId xmlns:a16="http://schemas.microsoft.com/office/drawing/2014/main" id="{97183CA7-DE1A-20D1-6C3D-093E50FDB77F}"/>
              </a:ext>
            </a:extLst>
          </p:cNvPr>
          <p:cNvSpPr txBox="1"/>
          <p:nvPr/>
        </p:nvSpPr>
        <p:spPr>
          <a:xfrm>
            <a:off x="571500" y="1371600"/>
            <a:ext cx="11049000" cy="3693319"/>
          </a:xfrm>
          <a:prstGeom prst="rect">
            <a:avLst/>
          </a:prstGeom>
          <a:noFill/>
        </p:spPr>
        <p:txBody>
          <a:bodyPr wrap="square">
            <a:spAutoFit/>
          </a:bodyPr>
          <a:lstStyle/>
          <a:p>
            <a:r>
              <a:rPr lang="en-US" b="1" u="sng" dirty="0">
                <a:latin typeface="Times New Roman" panose="02020603050405020304" pitchFamily="18" charset="0"/>
                <a:cs typeface="Times New Roman" panose="02020603050405020304" pitchFamily="18" charset="0"/>
              </a:rPr>
              <a:t>System Design</a:t>
            </a:r>
          </a:p>
          <a:p>
            <a:endParaRPr lang="en-US" b="1"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 Input Flow</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submits patient data or queries via the frontend and the data is sent to the backend through RESTful APIs.</a:t>
            </a:r>
          </a:p>
          <a:p>
            <a:pPr marL="742950" lvl="1" indent="-285750">
              <a:buFont typeface="+mj-lt"/>
              <a:buAutoNum type="arabicPeriod"/>
            </a:pP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 Processing Flow</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preprocessing (standardizing, cleaning, formatting) occurs in the backend and TF-IDF and Cosine Similarity algorithms compute patient case similarity.</a:t>
            </a:r>
          </a:p>
          <a:p>
            <a:pPr>
              <a:buFont typeface="+mj-lt"/>
              <a:buAutoNum type="arabicPeriod"/>
            </a:pPr>
            <a:endParaRPr lang="en-US" b="1"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 Output Flow</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Top similar cases are returned as JSON and displayed on the dashboard and Appointment data is fetched or updated as needed.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94ABF-1426-6AEB-C988-AD7B7A70D9C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B5BFE54-AD67-AFA1-1DD8-9625FBB62316}"/>
              </a:ext>
            </a:extLst>
          </p:cNvPr>
          <p:cNvSpPr txBox="1"/>
          <p:nvPr/>
        </p:nvSpPr>
        <p:spPr>
          <a:xfrm>
            <a:off x="571500" y="152400"/>
            <a:ext cx="11049000" cy="535531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Implementation</a:t>
            </a:r>
          </a:p>
          <a:p>
            <a:endParaRPr lang="en-IN" b="1" u="sng"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Backend Implementation Framework: </a:t>
            </a:r>
            <a:endParaRPr lang="en-US"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Flask Manages routes like /login, /appointments, and /similarity.</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Handles CRUD operations for appointment management.</a:t>
            </a:r>
            <a:endParaRPr lang="en-IN" b="1" u="sng"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b="1" dirty="0">
                <a:latin typeface="Times New Roman" panose="02020603050405020304" pitchFamily="18" charset="0"/>
                <a:cs typeface="Times New Roman" panose="02020603050405020304" pitchFamily="18" charset="0"/>
              </a:rPr>
              <a:t>Data Preprocessing Library: </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Pandas Cleans and standardizes medical data.</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Ensures missing or inconsistent values are handled effectively. </a:t>
            </a:r>
            <a:endParaRPr lang="en-IN" b="1"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b="1" dirty="0">
                <a:latin typeface="Times New Roman" panose="02020603050405020304" pitchFamily="18" charset="0"/>
                <a:cs typeface="Times New Roman" panose="02020603050405020304" pitchFamily="18" charset="0"/>
              </a:rPr>
              <a:t>Similarity Analysis Algorithms:</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TF-IDF Vectorization: Converts medical condition text into numerical vectors.</a:t>
            </a:r>
          </a:p>
          <a:p>
            <a:pPr marL="742950" lvl="1"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Cosine Similarity: Compares vectors to find the closest matches.</a:t>
            </a:r>
            <a:endParaRPr lang="en-IN" b="1"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b="1" dirty="0">
                <a:latin typeface="Times New Roman" panose="02020603050405020304" pitchFamily="18" charset="0"/>
                <a:cs typeface="Times New Roman" panose="02020603050405020304" pitchFamily="18" charset="0"/>
              </a:rPr>
              <a:t>User Authentication: </a:t>
            </a:r>
            <a:r>
              <a:rPr lang="en-IN" dirty="0">
                <a:latin typeface="Times New Roman" panose="02020603050405020304" pitchFamily="18" charset="0"/>
                <a:cs typeface="Times New Roman" panose="02020603050405020304" pitchFamily="18" charset="0"/>
              </a:rPr>
              <a:t>In-memory user credentials validate login requests.</a:t>
            </a:r>
          </a:p>
          <a:p>
            <a:pPr marL="342900" indent="-342900">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b="1" dirty="0">
                <a:latin typeface="Times New Roman" panose="02020603050405020304" pitchFamily="18" charset="0"/>
                <a:cs typeface="Times New Roman" panose="02020603050405020304" pitchFamily="18" charset="0"/>
              </a:rPr>
              <a:t>Error Handling: </a:t>
            </a:r>
            <a:r>
              <a:rPr lang="en-IN" dirty="0">
                <a:latin typeface="Times New Roman" panose="02020603050405020304" pitchFamily="18" charset="0"/>
                <a:cs typeface="Times New Roman" panose="02020603050405020304" pitchFamily="18" charset="0"/>
              </a:rPr>
              <a:t>Custom error handlers (404, 500) ensure graceful error reporting.</a:t>
            </a:r>
          </a:p>
          <a:p>
            <a:pPr marL="342900" indent="-342900">
              <a:buFont typeface="+mj-lt"/>
              <a:buAutoNum type="arabicPeriod"/>
            </a:pPr>
            <a:endParaRPr lang="en-IN"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b="1" dirty="0">
                <a:latin typeface="Times New Roman" panose="02020603050405020304" pitchFamily="18" charset="0"/>
                <a:cs typeface="Times New Roman" panose="02020603050405020304" pitchFamily="18" charset="0"/>
              </a:rPr>
              <a:t>Deployment Environment</a:t>
            </a:r>
            <a:r>
              <a:rPr lang="en-IN" dirty="0">
                <a:latin typeface="Times New Roman" panose="02020603050405020304" pitchFamily="18" charset="0"/>
                <a:cs typeface="Times New Roman" panose="02020603050405020304" pitchFamily="18" charset="0"/>
              </a:rPr>
              <a:t>: AWS EC2 Offers scalability and reliability for hosting the web application.</a:t>
            </a:r>
          </a:p>
        </p:txBody>
      </p:sp>
    </p:spTree>
    <p:extLst>
      <p:ext uri="{BB962C8B-B14F-4D97-AF65-F5344CB8AC3E}">
        <p14:creationId xmlns:p14="http://schemas.microsoft.com/office/powerpoint/2010/main" val="2731189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9787" y="-152400"/>
            <a:ext cx="10512425" cy="969322"/>
          </a:xfrm>
          <a:prstGeom prst="rect">
            <a:avLst/>
          </a:prstGeom>
        </p:spPr>
        <p:txBody>
          <a:bodyPr vert="horz" wrap="square" lIns="0" tIns="350348" rIns="0" bIns="0" rtlCol="0">
            <a:spAutoFit/>
          </a:bodyPr>
          <a:lstStyle/>
          <a:p>
            <a:pPr marL="12700" algn="ctr">
              <a:lnSpc>
                <a:spcPct val="100000"/>
              </a:lnSpc>
              <a:spcBef>
                <a:spcPts val="130"/>
              </a:spcBef>
            </a:pPr>
            <a:r>
              <a:rPr sz="4000" b="1" spc="-30" dirty="0">
                <a:latin typeface="Times New Roman" panose="02020603050405020304" pitchFamily="18" charset="0"/>
                <a:cs typeface="Times New Roman" panose="02020603050405020304" pitchFamily="18" charset="0"/>
              </a:rPr>
              <a:t>Timeline</a:t>
            </a:r>
            <a:r>
              <a:rPr sz="4000" b="1" spc="-180" dirty="0">
                <a:latin typeface="Times New Roman" panose="02020603050405020304" pitchFamily="18" charset="0"/>
                <a:cs typeface="Times New Roman" panose="02020603050405020304" pitchFamily="18" charset="0"/>
              </a:rPr>
              <a:t> </a:t>
            </a:r>
            <a:r>
              <a:rPr sz="4000" b="1" dirty="0">
                <a:latin typeface="Times New Roman" panose="02020603050405020304" pitchFamily="18" charset="0"/>
                <a:cs typeface="Times New Roman" panose="02020603050405020304" pitchFamily="18" charset="0"/>
              </a:rPr>
              <a:t>of</a:t>
            </a:r>
            <a:r>
              <a:rPr sz="4000" b="1" spc="-135" dirty="0">
                <a:latin typeface="Times New Roman" panose="02020603050405020304" pitchFamily="18" charset="0"/>
                <a:cs typeface="Times New Roman" panose="02020603050405020304" pitchFamily="18" charset="0"/>
              </a:rPr>
              <a:t> </a:t>
            </a:r>
            <a:r>
              <a:rPr sz="4000" b="1" spc="-20" dirty="0">
                <a:latin typeface="Times New Roman" panose="02020603050405020304" pitchFamily="18" charset="0"/>
                <a:cs typeface="Times New Roman" panose="02020603050405020304" pitchFamily="18" charset="0"/>
              </a:rPr>
              <a:t>Project</a:t>
            </a:r>
          </a:p>
        </p:txBody>
      </p:sp>
      <p:pic>
        <p:nvPicPr>
          <p:cNvPr id="3" name="Picture 2" descr="A graph with blue rectangles&#10;&#10;Description automatically generated">
            <a:extLst>
              <a:ext uri="{FF2B5EF4-FFF2-40B4-BE49-F238E27FC236}">
                <a16:creationId xmlns:a16="http://schemas.microsoft.com/office/drawing/2014/main" id="{F5C39B7B-732E-E941-0675-E7CB1171CD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81100"/>
            <a:ext cx="10134600" cy="449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52400"/>
            <a:ext cx="11125200" cy="969322"/>
          </a:xfrm>
          <a:prstGeom prst="rect">
            <a:avLst/>
          </a:prstGeom>
        </p:spPr>
        <p:txBody>
          <a:bodyPr vert="horz" wrap="square" lIns="0" tIns="350348" rIns="0" bIns="0" rtlCol="0">
            <a:spAutoFit/>
          </a:bodyPr>
          <a:lstStyle/>
          <a:p>
            <a:pPr marL="12700" algn="ctr">
              <a:lnSpc>
                <a:spcPct val="100000"/>
              </a:lnSpc>
              <a:spcBef>
                <a:spcPts val="130"/>
              </a:spcBef>
            </a:pPr>
            <a:r>
              <a:rPr sz="4000" b="1" spc="-35" dirty="0">
                <a:latin typeface="Times New Roman" panose="02020603050405020304" pitchFamily="18" charset="0"/>
                <a:cs typeface="Times New Roman" panose="02020603050405020304" pitchFamily="18" charset="0"/>
              </a:rPr>
              <a:t>Results</a:t>
            </a:r>
            <a:r>
              <a:rPr sz="4000" b="1" spc="-140" dirty="0">
                <a:latin typeface="Times New Roman" panose="02020603050405020304" pitchFamily="18" charset="0"/>
                <a:cs typeface="Times New Roman" panose="02020603050405020304" pitchFamily="18" charset="0"/>
              </a:rPr>
              <a:t> </a:t>
            </a:r>
            <a:r>
              <a:rPr sz="4000" b="1" spc="-10" dirty="0">
                <a:latin typeface="Times New Roman" panose="02020603050405020304" pitchFamily="18" charset="0"/>
                <a:cs typeface="Times New Roman" panose="02020603050405020304" pitchFamily="18" charset="0"/>
              </a:rPr>
              <a:t>Obtained</a:t>
            </a:r>
          </a:p>
        </p:txBody>
      </p:sp>
      <p:sp>
        <p:nvSpPr>
          <p:cNvPr id="3" name="Rectangle 1">
            <a:extLst>
              <a:ext uri="{FF2B5EF4-FFF2-40B4-BE49-F238E27FC236}">
                <a16:creationId xmlns:a16="http://schemas.microsoft.com/office/drawing/2014/main" id="{B29B2ADB-0F83-3485-9EA3-DDC7F7FF6BD0}"/>
              </a:ext>
            </a:extLst>
          </p:cNvPr>
          <p:cNvSpPr>
            <a:spLocks noChangeArrowheads="1"/>
          </p:cNvSpPr>
          <p:nvPr/>
        </p:nvSpPr>
        <p:spPr bwMode="auto">
          <a:xfrm>
            <a:off x="533400" y="938243"/>
            <a:ext cx="111252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Patient Case Similarity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Successfully identifies and ranks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top 5 similar patient cases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based on medical conditions, age, gender, and other features.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healthcare professionals with quick access to historical cases, enabling informed decision-making.</a:t>
            </a:r>
            <a:endParaRPr lang="en-US" altLang="en-US" dirty="0">
              <a:solidFill>
                <a:schemeClr val="tx1"/>
              </a:solidFill>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Appointment Management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Allows efficient handling of patient-doctor appointments with features to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update, delete, and fetch</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appointment details.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Simplifies the administrative workload for healthcare providers.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Data Analysis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preprocessing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ensures clean, standardized input for analysis, reducing errors in similarity computation.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Efficient use of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TF-IDF Vectorization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Cosine Similarity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achieves accurate similarity rankings with minimal computational overhead.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F7B01-E54C-6CC0-5E36-45A1617EC61C}"/>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8E4B097D-212C-BB53-A020-AF938EB73BFB}"/>
              </a:ext>
            </a:extLst>
          </p:cNvPr>
          <p:cNvSpPr>
            <a:spLocks noChangeArrowheads="1"/>
          </p:cNvSpPr>
          <p:nvPr/>
        </p:nvSpPr>
        <p:spPr bwMode="auto">
          <a:xfrm>
            <a:off x="495300" y="609600"/>
            <a:ext cx="112014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Scalable and Accessible Backend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Flask-based backend ensures modularity and scalability, making it easy to extend or integrate with other systems.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Deployment on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AWS EC2</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 reliable and accessible platform for real-world usage.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Interface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Delivers a clean and intuitive interface for users to interact with the system, including patient case similarity analysis and appointment scheduling.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Decision Support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healthcare professionals with a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decision-support tool</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assist in diagnosing and planning treatment for complex or rare medical cases.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Processing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Processes patient data and returns similarity results in real-time, ensuring a seamless user experience.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outcomes highlight the project’s potential to improve healthcare workflows, enhance diagnostic accuracy, and save time for medical practitioners.</a:t>
            </a:r>
          </a:p>
        </p:txBody>
      </p:sp>
    </p:spTree>
    <p:extLst>
      <p:ext uri="{BB962C8B-B14F-4D97-AF65-F5344CB8AC3E}">
        <p14:creationId xmlns:p14="http://schemas.microsoft.com/office/powerpoint/2010/main" val="2928147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9440" y="-228600"/>
            <a:ext cx="11125200" cy="969322"/>
          </a:xfrm>
          <a:prstGeom prst="rect">
            <a:avLst/>
          </a:prstGeom>
        </p:spPr>
        <p:txBody>
          <a:bodyPr vert="horz" wrap="square" lIns="0" tIns="350348" rIns="0" bIns="0" rtlCol="0">
            <a:spAutoFit/>
          </a:bodyPr>
          <a:lstStyle/>
          <a:p>
            <a:pPr marL="12700" algn="ctr">
              <a:lnSpc>
                <a:spcPct val="100000"/>
              </a:lnSpc>
              <a:spcBef>
                <a:spcPts val="130"/>
              </a:spcBef>
            </a:pPr>
            <a:r>
              <a:rPr sz="4000" b="1" spc="-30"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9EF262E4-0D15-3346-F93A-51F584E10F6C}"/>
              </a:ext>
            </a:extLst>
          </p:cNvPr>
          <p:cNvSpPr txBox="1"/>
          <p:nvPr/>
        </p:nvSpPr>
        <p:spPr>
          <a:xfrm>
            <a:off x="467360" y="762000"/>
            <a:ext cx="11496040" cy="5078313"/>
          </a:xfrm>
          <a:prstGeom prst="rect">
            <a:avLst/>
          </a:prstGeom>
          <a:noFill/>
        </p:spPr>
        <p:txBody>
          <a:bodyPr wrap="square">
            <a:spAutoFit/>
          </a:bodyPr>
          <a:lstStyle/>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Patient Case Similarity System effectively applies TF-IDF Vectorization and Cosine Similarity to identify and rank similar patient cases.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Provides healthcare professionals with valuable insights for diagnosis and treatment planning.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Features a user-friendly platform for patient data analysis and appointment management.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Ensures real-time performance through a scalable, Flask-based backend.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Incorporates robust data preprocessing for accuracy and reliability in similarity computations.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Planned deployment on AWS EC2 ensures accessibility and scalability for real-world use.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Offers a modular design, allowing future enhancements like advanced algorithms, larger datasets, or EHR integration.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Contributes to modernizing healthcare workflows, enhancing diagnostic precision, and supporting personalized treatment.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8600"/>
            <a:ext cx="11277600" cy="969322"/>
          </a:xfrm>
          <a:prstGeom prst="rect">
            <a:avLst/>
          </a:prstGeom>
        </p:spPr>
        <p:txBody>
          <a:bodyPr vert="horz" wrap="square" lIns="0" tIns="350348" rIns="0" bIns="0" rtlCol="0">
            <a:spAutoFit/>
          </a:bodyPr>
          <a:lstStyle/>
          <a:p>
            <a:pPr marL="12700" algn="ctr">
              <a:lnSpc>
                <a:spcPct val="100000"/>
              </a:lnSpc>
              <a:spcBef>
                <a:spcPts val="130"/>
              </a:spcBef>
            </a:pPr>
            <a:r>
              <a:rPr sz="4000" b="1" spc="-60" dirty="0">
                <a:latin typeface="Times New Roman" panose="02020603050405020304" pitchFamily="18" charset="0"/>
                <a:cs typeface="Times New Roman" panose="02020603050405020304" pitchFamily="18" charset="0"/>
              </a:rPr>
              <a:t>References</a:t>
            </a:r>
          </a:p>
        </p:txBody>
      </p:sp>
      <p:sp>
        <p:nvSpPr>
          <p:cNvPr id="6" name="TextBox 5">
            <a:extLst>
              <a:ext uri="{FF2B5EF4-FFF2-40B4-BE49-F238E27FC236}">
                <a16:creationId xmlns:a16="http://schemas.microsoft.com/office/drawing/2014/main" id="{21AC6F1D-2973-5017-018F-6CAC2017C230}"/>
              </a:ext>
            </a:extLst>
          </p:cNvPr>
          <p:cNvSpPr txBox="1"/>
          <p:nvPr/>
        </p:nvSpPr>
        <p:spPr>
          <a:xfrm>
            <a:off x="419100" y="1066800"/>
            <a:ext cx="11353800" cy="535531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[1] Conroy, B., Xu-Wilson, M., &amp; Rahman, A. (2017). Utilizing population statistics and multiple kernel learning for patient similarity. Proceedings of Healthcare Machine Learning 2017 JMLR W&amp;C Track. </a:t>
            </a:r>
            <a:r>
              <a:rPr lang="en-IN" dirty="0">
                <a:latin typeface="Times New Roman" panose="02020603050405020304" pitchFamily="18" charset="0"/>
                <a:cs typeface="Times New Roman" panose="02020603050405020304" pitchFamily="18" charset="0"/>
                <a:hlinkClick r:id="rId2"/>
              </a:rPr>
              <a:t>https://proceedings.mlr.press/v68/conroy17a.html</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[2] Dai, L., Zhu, H., &amp; Liu, D. (2020). Patient similarity: Techniques and uses. </a:t>
            </a:r>
            <a:r>
              <a:rPr lang="en-IN" dirty="0" err="1">
                <a:latin typeface="Times New Roman" panose="02020603050405020304" pitchFamily="18" charset="0"/>
                <a:cs typeface="Times New Roman" panose="02020603050405020304" pitchFamily="18" charset="0"/>
              </a:rPr>
              <a:t>arXiv</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3"/>
              </a:rPr>
              <a:t>https://arxiv.org/abs/2012.01976</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[3] </a:t>
            </a:r>
            <a:r>
              <a:rPr lang="en-IN" dirty="0" err="1">
                <a:latin typeface="Times New Roman" panose="02020603050405020304" pitchFamily="18" charset="0"/>
                <a:cs typeface="Times New Roman" panose="02020603050405020304" pitchFamily="18" charset="0"/>
              </a:rPr>
              <a:t>Haboubi</a:t>
            </a:r>
            <a:r>
              <a:rPr lang="en-IN" dirty="0">
                <a:latin typeface="Times New Roman" panose="02020603050405020304" pitchFamily="18" charset="0"/>
                <a:cs typeface="Times New Roman" panose="02020603050405020304" pitchFamily="18" charset="0"/>
              </a:rPr>
              <a:t>, S., &amp; Ben Cheikh, A. (2021). Resemblance among patients in forecasting models utilizing healthcare information: The scenario of self-prescribed medications for individuals with diabetes. International Journal of Computers, 6, 33-38. </a:t>
            </a:r>
            <a:r>
              <a:rPr lang="en-IN" dirty="0">
                <a:latin typeface="Times New Roman" panose="02020603050405020304" pitchFamily="18" charset="0"/>
                <a:cs typeface="Times New Roman" panose="02020603050405020304" pitchFamily="18" charset="0"/>
                <a:hlinkClick r:id="rId4"/>
              </a:rPr>
              <a:t>https://www.iaras.org/iaras/journals/ijcOei</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[4] Jia, Z., Zeng, X., Duan, H., Lu, X., &amp; Li, H. (2020). A model for diagnostic prediction based on patient similarity. International Journal of Medical Informatics, 135, Article 104073. </a:t>
            </a:r>
            <a:r>
              <a:rPr lang="en-IN" dirty="0">
                <a:latin typeface="Times New Roman" panose="02020603050405020304" pitchFamily="18" charset="0"/>
                <a:cs typeface="Times New Roman" panose="02020603050405020304" pitchFamily="18" charset="0"/>
                <a:hlinkClick r:id="rId5"/>
              </a:rPr>
              <a:t>https://doi.org/10.1016/j.ijmedinf.2019.104073</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[5] Liu, Y. (2022). A set of algorithms for assessing patient similarity using electronic health records [Master’s thesis, Concordia University]. Concordia University Library. </a:t>
            </a:r>
            <a:r>
              <a:rPr lang="en-IN" dirty="0">
                <a:latin typeface="Times New Roman" panose="02020603050405020304" pitchFamily="18" charset="0"/>
                <a:cs typeface="Times New Roman" panose="02020603050405020304" pitchFamily="18" charset="0"/>
                <a:hlinkClick r:id="rId6"/>
              </a:rPr>
              <a:t>https://doi.org/10.1109/ACCESS.2022.3142100&amp;#8203;:contentReference[oaicite:0</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a:p>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DD4A0-AB14-1E23-5C94-0454AC5B9BA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041CCCB-5EE8-9D8F-07BA-2DC5DC61E1C3}"/>
              </a:ext>
            </a:extLst>
          </p:cNvPr>
          <p:cNvSpPr txBox="1"/>
          <p:nvPr/>
        </p:nvSpPr>
        <p:spPr>
          <a:xfrm>
            <a:off x="287020" y="304800"/>
            <a:ext cx="11617960" cy="5444054"/>
          </a:xfrm>
          <a:prstGeom prst="rect">
            <a:avLst/>
          </a:prstGeom>
          <a:noFill/>
        </p:spPr>
        <p:txBody>
          <a:bodyPr wrap="square">
            <a:spAutoFit/>
          </a:bodyPr>
          <a:lstStyle/>
          <a:p>
            <a:pPr algn="l">
              <a:lnSpc>
                <a:spcPct val="150000"/>
              </a:lnSpc>
            </a:pPr>
            <a:r>
              <a:rPr lang="en-US" dirty="0">
                <a:effectLst/>
                <a:latin typeface="Times New Roman" panose="02020603050405020304" pitchFamily="18" charset="0"/>
                <a:ea typeface="Times New Roman" panose="02020603050405020304" pitchFamily="18" charset="0"/>
              </a:rPr>
              <a:t>[6] Mahima, V. B., </a:t>
            </a:r>
            <a:r>
              <a:rPr lang="en-US" dirty="0" err="1">
                <a:effectLst/>
                <a:latin typeface="Times New Roman" panose="02020603050405020304" pitchFamily="18" charset="0"/>
                <a:ea typeface="Times New Roman" panose="02020603050405020304" pitchFamily="18" charset="0"/>
              </a:rPr>
              <a:t>Jeevinee</a:t>
            </a:r>
            <a:r>
              <a:rPr lang="en-US" dirty="0">
                <a:effectLst/>
                <a:latin typeface="Times New Roman" panose="02020603050405020304" pitchFamily="18" charset="0"/>
                <a:ea typeface="Times New Roman" panose="02020603050405020304" pitchFamily="18" charset="0"/>
              </a:rPr>
              <a:t>, V., &amp; Khan, M. S. (2024). Similarity in patient cases. International Research Journal of Modernization in Engineering Technology and Science, 6(1), 835–838. </a:t>
            </a:r>
            <a:r>
              <a:rPr lang="en-US" u="sng" dirty="0">
                <a:solidFill>
                  <a:srgbClr val="0000FF"/>
                </a:solidFill>
                <a:effectLst/>
                <a:latin typeface="Times New Roman" panose="02020603050405020304" pitchFamily="18" charset="0"/>
                <a:ea typeface="Times New Roman" panose="02020603050405020304" pitchFamily="18" charset="0"/>
                <a:hlinkClick r:id="rId2"/>
              </a:rPr>
              <a:t>https://doi.org/10.56726/IRJMETS48246</a:t>
            </a:r>
            <a:r>
              <a:rPr lang="en-US" dirty="0">
                <a:effectLst/>
                <a:latin typeface="Times New Roman" panose="02020603050405020304" pitchFamily="18" charset="0"/>
                <a:ea typeface="Times New Roman" panose="02020603050405020304" pitchFamily="18" charset="0"/>
              </a:rPr>
              <a:t>  </a:t>
            </a:r>
          </a:p>
          <a:p>
            <a:pPr algn="l">
              <a:lnSpc>
                <a:spcPct val="150000"/>
              </a:lnSpc>
            </a:pPr>
            <a:endParaRPr lang="en-IN" dirty="0">
              <a:effectLst/>
              <a:latin typeface="Times New Roman" panose="02020603050405020304" pitchFamily="18" charset="0"/>
              <a:ea typeface="Times New Roman" panose="02020603050405020304" pitchFamily="18" charset="0"/>
            </a:endParaRPr>
          </a:p>
          <a:p>
            <a:pPr algn="l">
              <a:lnSpc>
                <a:spcPct val="150000"/>
              </a:lnSpc>
            </a:pPr>
            <a:r>
              <a:rPr lang="en-US" dirty="0">
                <a:effectLst/>
                <a:latin typeface="Times New Roman" panose="02020603050405020304" pitchFamily="18" charset="0"/>
                <a:ea typeface="Times New Roman" panose="02020603050405020304" pitchFamily="18" charset="0"/>
              </a:rPr>
              <a:t>[7] </a:t>
            </a:r>
            <a:r>
              <a:rPr lang="en-US" dirty="0" err="1">
                <a:effectLst/>
                <a:latin typeface="Times New Roman" panose="02020603050405020304" pitchFamily="18" charset="0"/>
                <a:ea typeface="Times New Roman" panose="02020603050405020304" pitchFamily="18" charset="0"/>
              </a:rPr>
              <a:t>Memarzadeh</a:t>
            </a:r>
            <a:r>
              <a:rPr lang="en-US" dirty="0">
                <a:effectLst/>
                <a:latin typeface="Times New Roman" panose="02020603050405020304" pitchFamily="18" charset="0"/>
                <a:ea typeface="Times New Roman" panose="02020603050405020304" pitchFamily="18" charset="0"/>
              </a:rPr>
              <a:t>, H., </a:t>
            </a:r>
            <a:r>
              <a:rPr lang="en-US" dirty="0" err="1">
                <a:effectLst/>
                <a:latin typeface="Times New Roman" panose="02020603050405020304" pitchFamily="18" charset="0"/>
                <a:ea typeface="Times New Roman" panose="02020603050405020304" pitchFamily="18" charset="0"/>
              </a:rPr>
              <a:t>Ghadiri</a:t>
            </a:r>
            <a:r>
              <a:rPr lang="en-US" dirty="0">
                <a:effectLst/>
                <a:latin typeface="Times New Roman" panose="02020603050405020304" pitchFamily="18" charset="0"/>
                <a:ea typeface="Times New Roman" panose="02020603050405020304" pitchFamily="18" charset="0"/>
              </a:rPr>
              <a:t>, N., </a:t>
            </a:r>
            <a:r>
              <a:rPr lang="en-US" dirty="0" err="1">
                <a:effectLst/>
                <a:latin typeface="Times New Roman" panose="02020603050405020304" pitchFamily="18" charset="0"/>
                <a:ea typeface="Times New Roman" panose="02020603050405020304" pitchFamily="18" charset="0"/>
              </a:rPr>
              <a:t>Samwald</a:t>
            </a:r>
            <a:r>
              <a:rPr lang="en-US" dirty="0">
                <a:effectLst/>
                <a:latin typeface="Times New Roman" panose="02020603050405020304" pitchFamily="18" charset="0"/>
                <a:ea typeface="Times New Roman" panose="02020603050405020304" pitchFamily="18" charset="0"/>
              </a:rPr>
              <a:t>, M., &amp; Lotfi </a:t>
            </a:r>
            <a:r>
              <a:rPr lang="en-US" dirty="0" err="1">
                <a:effectLst/>
                <a:latin typeface="Times New Roman" panose="02020603050405020304" pitchFamily="18" charset="0"/>
                <a:ea typeface="Times New Roman" panose="02020603050405020304" pitchFamily="18" charset="0"/>
              </a:rPr>
              <a:t>Shahreza</a:t>
            </a:r>
            <a:r>
              <a:rPr lang="en-US" dirty="0">
                <a:effectLst/>
                <a:latin typeface="Times New Roman" panose="02020603050405020304" pitchFamily="18" charset="0"/>
                <a:ea typeface="Times New Roman" panose="02020603050405020304" pitchFamily="18" charset="0"/>
              </a:rPr>
              <a:t>, M. (2022). Research on patient similarity via representation learning from healthcare records. </a:t>
            </a:r>
            <a:r>
              <a:rPr lang="en-US" dirty="0" err="1">
                <a:effectLst/>
                <a:latin typeface="Times New Roman" panose="02020603050405020304" pitchFamily="18" charset="0"/>
                <a:ea typeface="Times New Roman" panose="02020603050405020304" pitchFamily="18" charset="0"/>
              </a:rPr>
              <a:t>arXiv</a:t>
            </a:r>
            <a:r>
              <a:rPr lang="en-US" dirty="0">
                <a:effectLst/>
                <a:latin typeface="Times New Roman" panose="02020603050405020304" pitchFamily="18" charset="0"/>
                <a:ea typeface="Times New Roman" panose="02020603050405020304" pitchFamily="18" charset="0"/>
              </a:rPr>
              <a:t>. </a:t>
            </a:r>
            <a:r>
              <a:rPr lang="en-US" u="sng" dirty="0">
                <a:solidFill>
                  <a:srgbClr val="0000FF"/>
                </a:solidFill>
                <a:effectLst/>
                <a:latin typeface="Times New Roman" panose="02020603050405020304" pitchFamily="18" charset="0"/>
                <a:ea typeface="Times New Roman" panose="02020603050405020304" pitchFamily="18" charset="0"/>
                <a:hlinkClick r:id="rId3"/>
              </a:rPr>
              <a:t>https://doi.org/10.21203/rs.3.rs-1738458/v1&amp;#8203;:contentReference[oaicite:1</a:t>
            </a: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algn="l">
              <a:lnSpc>
                <a:spcPct val="150000"/>
              </a:lnSpc>
            </a:pPr>
            <a:endParaRPr lang="en-US" dirty="0">
              <a:effectLst/>
              <a:latin typeface="Times New Roman" panose="02020603050405020304" pitchFamily="18" charset="0"/>
              <a:ea typeface="Times New Roman" panose="02020603050405020304" pitchFamily="18" charset="0"/>
            </a:endParaRPr>
          </a:p>
          <a:p>
            <a:pPr algn="l">
              <a:lnSpc>
                <a:spcPct val="150000"/>
              </a:lnSpc>
            </a:pPr>
            <a:r>
              <a:rPr lang="en-US" dirty="0">
                <a:effectLst/>
                <a:latin typeface="Times New Roman" panose="02020603050405020304" pitchFamily="18" charset="0"/>
                <a:ea typeface="Times New Roman" panose="02020603050405020304" pitchFamily="18" charset="0"/>
              </a:rPr>
              <a:t>[8] Seligson, N. D., Warner, J. L., Dalton, W. S., Martin, D., Miller, R. S., Patt, D., ... Chen, J. L. (2020). Suggestions for patient similarity categories: Outcomes from the AMIA 2019 workshop on defining patient similarity. Journal of the American Medical Informatics Association, 27(11), 1808–1812. </a:t>
            </a:r>
            <a:r>
              <a:rPr lang="en-US" u="sng" dirty="0">
                <a:solidFill>
                  <a:srgbClr val="0000FF"/>
                </a:solidFill>
                <a:effectLst/>
                <a:latin typeface="Times New Roman" panose="02020603050405020304" pitchFamily="18" charset="0"/>
                <a:ea typeface="Times New Roman" panose="02020603050405020304" pitchFamily="18" charset="0"/>
                <a:hlinkClick r:id="rId4"/>
              </a:rPr>
              <a:t>https://doi.org/10.1093/jamia/ocaa159</a:t>
            </a:r>
            <a:r>
              <a:rPr lang="en-US" dirty="0">
                <a:effectLst/>
                <a:latin typeface="Times New Roman" panose="02020603050405020304" pitchFamily="18" charset="0"/>
                <a:ea typeface="Times New Roman" panose="02020603050405020304" pitchFamily="18" charset="0"/>
              </a:rPr>
              <a:t>  </a:t>
            </a:r>
          </a:p>
          <a:p>
            <a:pPr algn="l">
              <a:lnSpc>
                <a:spcPct val="150000"/>
              </a:lnSpc>
            </a:pPr>
            <a:endParaRPr lang="en-IN" dirty="0">
              <a:effectLst/>
              <a:latin typeface="Times New Roman" panose="02020603050405020304" pitchFamily="18" charset="0"/>
              <a:ea typeface="Times New Roman" panose="02020603050405020304" pitchFamily="18" charset="0"/>
            </a:endParaRPr>
          </a:p>
          <a:p>
            <a:pPr algn="l">
              <a:lnSpc>
                <a:spcPct val="150000"/>
              </a:lnSpc>
            </a:pPr>
            <a:r>
              <a:rPr lang="en-US" dirty="0">
                <a:effectLst/>
                <a:latin typeface="Times New Roman" panose="02020603050405020304" pitchFamily="18" charset="0"/>
                <a:ea typeface="Times New Roman" panose="02020603050405020304" pitchFamily="18" charset="0"/>
              </a:rPr>
              <a:t>[9] Siri, D. L., </a:t>
            </a:r>
            <a:r>
              <a:rPr lang="en-US" dirty="0" err="1">
                <a:effectLst/>
                <a:latin typeface="Times New Roman" panose="02020603050405020304" pitchFamily="18" charset="0"/>
                <a:ea typeface="Times New Roman" panose="02020603050405020304" pitchFamily="18" charset="0"/>
              </a:rPr>
              <a:t>Charitha</a:t>
            </a:r>
            <a:r>
              <a:rPr lang="en-US" dirty="0">
                <a:effectLst/>
                <a:latin typeface="Times New Roman" panose="02020603050405020304" pitchFamily="18" charset="0"/>
                <a:ea typeface="Times New Roman" panose="02020603050405020304" pitchFamily="18" charset="0"/>
              </a:rPr>
              <a:t>, K., Varsha, K., &amp; Pramod, K. (2023). Enhancing clinical decision assistance by comparing patient case similarities. International Journal of Innovative Research Ideas, 11(12), 680-685. </a:t>
            </a:r>
            <a:r>
              <a:rPr lang="en-US" u="sng" dirty="0">
                <a:solidFill>
                  <a:srgbClr val="0000FF"/>
                </a:solidFill>
                <a:effectLst/>
                <a:latin typeface="Times New Roman" panose="02020603050405020304" pitchFamily="18" charset="0"/>
                <a:ea typeface="Times New Roman" panose="02020603050405020304" pitchFamily="18" charset="0"/>
                <a:hlinkClick r:id="rId5"/>
              </a:rPr>
              <a:t>https://www.ijcrt.org/IJCRT2312749</a:t>
            </a: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8298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28600"/>
            <a:ext cx="11582400" cy="969322"/>
          </a:xfrm>
          <a:prstGeom prst="rect">
            <a:avLst/>
          </a:prstGeom>
        </p:spPr>
        <p:txBody>
          <a:bodyPr vert="horz" wrap="square" lIns="0" tIns="350348" rIns="0" bIns="0" rtlCol="0">
            <a:spAutoFit/>
          </a:bodyPr>
          <a:lstStyle/>
          <a:p>
            <a:pPr marL="12700" algn="ctr">
              <a:lnSpc>
                <a:spcPct val="100000"/>
              </a:lnSpc>
              <a:spcBef>
                <a:spcPts val="130"/>
              </a:spcBef>
            </a:pPr>
            <a:r>
              <a:rPr sz="4000" b="1" spc="-45" dirty="0">
                <a:latin typeface="Times New Roman" panose="02020603050405020304" pitchFamily="18" charset="0"/>
                <a:cs typeface="Times New Roman" panose="02020603050405020304" pitchFamily="18" charset="0"/>
              </a:rPr>
              <a:t>Publication</a:t>
            </a:r>
            <a:r>
              <a:rPr sz="4000" spc="-180" dirty="0"/>
              <a:t> </a:t>
            </a:r>
            <a:r>
              <a:rPr sz="4000" b="1" spc="-25" dirty="0">
                <a:latin typeface="Times New Roman" panose="02020603050405020304" pitchFamily="18" charset="0"/>
                <a:cs typeface="Times New Roman" panose="02020603050405020304" pitchFamily="18" charset="0"/>
              </a:rPr>
              <a:t>Details</a:t>
            </a:r>
          </a:p>
        </p:txBody>
      </p:sp>
      <p:pic>
        <p:nvPicPr>
          <p:cNvPr id="8" name="Picture 7" descr="A certificate of scientific research&#10;&#10;Description automatically generated">
            <a:extLst>
              <a:ext uri="{FF2B5EF4-FFF2-40B4-BE49-F238E27FC236}">
                <a16:creationId xmlns:a16="http://schemas.microsoft.com/office/drawing/2014/main" id="{EAD0E064-F466-1A70-87E2-E7510C9A73FF}"/>
              </a:ext>
            </a:extLst>
          </p:cNvPr>
          <p:cNvPicPr>
            <a:picLocks noChangeAspect="1"/>
          </p:cNvPicPr>
          <p:nvPr/>
        </p:nvPicPr>
        <p:blipFill>
          <a:blip r:embed="rId2">
            <a:extLst>
              <a:ext uri="{28A0092B-C50C-407E-A947-70E740481C1C}">
                <a14:useLocalDpi xmlns:a14="http://schemas.microsoft.com/office/drawing/2010/main" val="0"/>
              </a:ext>
            </a:extLst>
          </a:blip>
          <a:srcRect t="219" b="-219"/>
          <a:stretch/>
        </p:blipFill>
        <p:spPr>
          <a:xfrm>
            <a:off x="1600200" y="914400"/>
            <a:ext cx="8839200" cy="4648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9374" y="-228600"/>
            <a:ext cx="11430000" cy="1584876"/>
          </a:xfrm>
          <a:prstGeom prst="rect">
            <a:avLst/>
          </a:prstGeom>
        </p:spPr>
        <p:txBody>
          <a:bodyPr vert="horz" wrap="square" lIns="0" tIns="350348" rIns="0" bIns="0" rtlCol="0">
            <a:spAutoFit/>
          </a:bodyPr>
          <a:lstStyle/>
          <a:p>
            <a:pPr marL="12700" algn="ctr">
              <a:lnSpc>
                <a:spcPct val="100000"/>
              </a:lnSpc>
              <a:spcBef>
                <a:spcPts val="130"/>
              </a:spcBef>
            </a:pPr>
            <a:r>
              <a:rPr sz="4000" b="1" spc="-45" dirty="0">
                <a:latin typeface="Times New Roman" panose="02020603050405020304" pitchFamily="18" charset="0"/>
                <a:cs typeface="Times New Roman" panose="02020603050405020304" pitchFamily="18" charset="0"/>
              </a:rPr>
              <a:t>Introduction</a:t>
            </a:r>
            <a:br>
              <a:rPr lang="en-IN" sz="4000" spc="-45" dirty="0"/>
            </a:br>
            <a:endParaRPr sz="4000" spc="-45" dirty="0"/>
          </a:p>
        </p:txBody>
      </p:sp>
      <p:sp>
        <p:nvSpPr>
          <p:cNvPr id="3" name="TextBox 2">
            <a:extLst>
              <a:ext uri="{FF2B5EF4-FFF2-40B4-BE49-F238E27FC236}">
                <a16:creationId xmlns:a16="http://schemas.microsoft.com/office/drawing/2014/main" id="{0B438B54-18E7-8C71-0A5B-60D306581052}"/>
              </a:ext>
            </a:extLst>
          </p:cNvPr>
          <p:cNvSpPr txBox="1"/>
          <p:nvPr/>
        </p:nvSpPr>
        <p:spPr>
          <a:xfrm>
            <a:off x="372626" y="914400"/>
            <a:ext cx="11430000" cy="4801314"/>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Patient Case Similarity System is a medical web application designed to assist healthcare professionals in identifying similar patient cases based on medical history and conditions. This tool leverages machine learning and natural language processing techniques to streamline patient data analysis, enabling better diagnosis and treatment planning.</a:t>
            </a:r>
          </a:p>
          <a:p>
            <a:pPr algn="just"/>
            <a:endParaRPr lang="en-US" dirty="0">
              <a:latin typeface="Times New Roman" panose="02020603050405020304" pitchFamily="18" charset="0"/>
              <a:cs typeface="Times New Roman" panose="02020603050405020304" pitchFamily="18" charset="0"/>
            </a:endParaRPr>
          </a:p>
          <a:p>
            <a:pPr marL="285750" lvl="8" indent="-28575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Patient Similarity Analysis</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Utilizes </a:t>
            </a:r>
            <a:r>
              <a:rPr lang="en-US" b="1" dirty="0">
                <a:latin typeface="Times New Roman" panose="02020603050405020304" pitchFamily="18" charset="0"/>
                <a:cs typeface="Times New Roman" panose="02020603050405020304" pitchFamily="18" charset="0"/>
              </a:rPr>
              <a:t>TF-IDF</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Cosine Similarity</a:t>
            </a:r>
            <a:r>
              <a:rPr lang="en-US" dirty="0">
                <a:latin typeface="Times New Roman" panose="02020603050405020304" pitchFamily="18" charset="0"/>
                <a:cs typeface="Times New Roman" panose="02020603050405020304" pitchFamily="18" charset="0"/>
              </a:rPr>
              <a:t> to identify and rank patient cases with similar medical conditions.</a:t>
            </a:r>
          </a:p>
          <a:p>
            <a:pPr marL="285750" lvl="8" indent="-285750" algn="l">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1" indent="-28575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Management</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Efficient preprocessing and management of patient datasets, including medical conditions, age, gender, and medications.</a:t>
            </a:r>
          </a:p>
          <a:p>
            <a:pPr marL="285750" indent="-285750" algn="l">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Appointment System</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Features a CRUD-based (Create, Read, Update, Delete) appointment management module for doctors and patients.</a:t>
            </a:r>
          </a:p>
          <a:p>
            <a:pPr marL="285750" indent="-285750" algn="l">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 Authentication</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Ensures secure access for admins and doctors using a basic authentication mechanism.</a:t>
            </a:r>
          </a:p>
          <a:p>
            <a:pPr marL="285750" indent="-285750" algn="l">
              <a:buFont typeface="Arial" panose="020B0604020202020204" pitchFamily="34" charset="0"/>
              <a:buChar char="•"/>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ertificate of scientific research&#10;&#10;Description automatically generated">
            <a:extLst>
              <a:ext uri="{FF2B5EF4-FFF2-40B4-BE49-F238E27FC236}">
                <a16:creationId xmlns:a16="http://schemas.microsoft.com/office/drawing/2014/main" id="{23CD4E23-B4D2-32F1-AE03-783C3279C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75444"/>
            <a:ext cx="9372600" cy="5363356"/>
          </a:xfrm>
          <a:prstGeom prst="rect">
            <a:avLst/>
          </a:prstGeom>
        </p:spPr>
      </p:pic>
    </p:spTree>
    <p:extLst>
      <p:ext uri="{BB962C8B-B14F-4D97-AF65-F5344CB8AC3E}">
        <p14:creationId xmlns:p14="http://schemas.microsoft.com/office/powerpoint/2010/main" val="131499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ertificate of science and engineering technology&#10;&#10;Description automatically generated">
            <a:extLst>
              <a:ext uri="{FF2B5EF4-FFF2-40B4-BE49-F238E27FC236}">
                <a16:creationId xmlns:a16="http://schemas.microsoft.com/office/drawing/2014/main" id="{125388F2-A2A1-2831-063A-CF48DF0D0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75444"/>
            <a:ext cx="9982200" cy="5439556"/>
          </a:xfrm>
          <a:prstGeom prst="rect">
            <a:avLst/>
          </a:prstGeom>
        </p:spPr>
      </p:pic>
    </p:spTree>
    <p:extLst>
      <p:ext uri="{BB962C8B-B14F-4D97-AF65-F5344CB8AC3E}">
        <p14:creationId xmlns:p14="http://schemas.microsoft.com/office/powerpoint/2010/main" val="2766965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ertificate&#10;&#10;Description automatically generated">
            <a:extLst>
              <a:ext uri="{FF2B5EF4-FFF2-40B4-BE49-F238E27FC236}">
                <a16:creationId xmlns:a16="http://schemas.microsoft.com/office/drawing/2014/main" id="{7E0FCCC9-E65E-E618-91C4-C39AAB8280BC}"/>
              </a:ext>
            </a:extLst>
          </p:cNvPr>
          <p:cNvPicPr>
            <a:picLocks noChangeAspect="1"/>
          </p:cNvPicPr>
          <p:nvPr/>
        </p:nvPicPr>
        <p:blipFill>
          <a:blip r:embed="rId2">
            <a:extLst>
              <a:ext uri="{28A0092B-C50C-407E-A947-70E740481C1C}">
                <a14:useLocalDpi xmlns:a14="http://schemas.microsoft.com/office/drawing/2010/main" val="0"/>
              </a:ext>
            </a:extLst>
          </a:blip>
          <a:srcRect l="758"/>
          <a:stretch/>
        </p:blipFill>
        <p:spPr>
          <a:xfrm>
            <a:off x="1219200" y="275444"/>
            <a:ext cx="9982200" cy="5515756"/>
          </a:xfrm>
          <a:prstGeom prst="rect">
            <a:avLst/>
          </a:prstGeom>
        </p:spPr>
      </p:pic>
    </p:spTree>
    <p:extLst>
      <p:ext uri="{BB962C8B-B14F-4D97-AF65-F5344CB8AC3E}">
        <p14:creationId xmlns:p14="http://schemas.microsoft.com/office/powerpoint/2010/main" val="1562360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ertificate of science and engineering technology&#10;&#10;Description automatically generated">
            <a:extLst>
              <a:ext uri="{FF2B5EF4-FFF2-40B4-BE49-F238E27FC236}">
                <a16:creationId xmlns:a16="http://schemas.microsoft.com/office/drawing/2014/main" id="{EF786742-2CF2-C711-8E4A-56734C33D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75444"/>
            <a:ext cx="9829800" cy="5439556"/>
          </a:xfrm>
          <a:prstGeom prst="rect">
            <a:avLst/>
          </a:prstGeom>
        </p:spPr>
      </p:pic>
    </p:spTree>
    <p:extLst>
      <p:ext uri="{BB962C8B-B14F-4D97-AF65-F5344CB8AC3E}">
        <p14:creationId xmlns:p14="http://schemas.microsoft.com/office/powerpoint/2010/main" val="1928223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36234" y="1883029"/>
            <a:ext cx="5646166" cy="1492075"/>
          </a:xfrm>
          <a:prstGeom prst="rect">
            <a:avLst/>
          </a:prstGeom>
        </p:spPr>
        <p:txBody>
          <a:bodyPr vert="horz" wrap="square" lIns="0" tIns="14605" rIns="0" bIns="0" rtlCol="0">
            <a:spAutoFit/>
          </a:bodyPr>
          <a:lstStyle/>
          <a:p>
            <a:pPr marL="12700">
              <a:lnSpc>
                <a:spcPct val="100000"/>
              </a:lnSpc>
              <a:spcBef>
                <a:spcPts val="115"/>
              </a:spcBef>
            </a:pPr>
            <a:r>
              <a:rPr sz="9600" dirty="0">
                <a:latin typeface="Times New Roman" panose="02020603050405020304" pitchFamily="18" charset="0"/>
                <a:cs typeface="Times New Roman" panose="02020603050405020304" pitchFamily="18" charset="0"/>
              </a:rPr>
              <a:t>Thank</a:t>
            </a:r>
            <a:r>
              <a:rPr sz="9600" spc="-10" dirty="0">
                <a:latin typeface="Times New Roman" panose="02020603050405020304" pitchFamily="18" charset="0"/>
                <a:cs typeface="Times New Roman" panose="02020603050405020304" pitchFamily="18" charset="0"/>
              </a:rPr>
              <a:t> </a:t>
            </a:r>
            <a:r>
              <a:rPr sz="9600" spc="-810" dirty="0">
                <a:latin typeface="Times New Roman" panose="02020603050405020304" pitchFamily="18" charset="0"/>
                <a:cs typeface="Times New Roman" panose="02020603050405020304" pitchFamily="18" charset="0"/>
              </a:rPr>
              <a:t>Y</a:t>
            </a:r>
            <a:r>
              <a:rPr sz="9600" dirty="0">
                <a:latin typeface="Times New Roman" panose="02020603050405020304" pitchFamily="18" charset="0"/>
                <a:cs typeface="Times New Roman" panose="02020603050405020304" pitchFamily="18" charset="0"/>
              </a:rPr>
              <a:t>o</a:t>
            </a:r>
            <a:r>
              <a:rPr sz="9600" spc="-25" dirty="0">
                <a:latin typeface="Times New Roman" panose="02020603050405020304" pitchFamily="18" charset="0"/>
                <a:cs typeface="Times New Roman" panose="02020603050405020304" pitchFamily="18" charset="0"/>
              </a:rPr>
              <a:t>u</a:t>
            </a:r>
            <a:endParaRPr sz="96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695325" y="1028700"/>
            <a:ext cx="4459833" cy="38576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83625"/>
            <a:ext cx="11430000" cy="969322"/>
          </a:xfrm>
          <a:prstGeom prst="rect">
            <a:avLst/>
          </a:prstGeom>
        </p:spPr>
        <p:txBody>
          <a:bodyPr vert="horz" wrap="square" lIns="0" tIns="350348" rIns="0" bIns="0" rtlCol="0">
            <a:spAutoFit/>
          </a:bodyPr>
          <a:lstStyle/>
          <a:p>
            <a:pPr marL="12700" algn="ctr">
              <a:lnSpc>
                <a:spcPct val="100000"/>
              </a:lnSpc>
              <a:spcBef>
                <a:spcPts val="130"/>
              </a:spcBef>
            </a:pPr>
            <a:r>
              <a:rPr sz="4000" b="1" spc="-50" dirty="0">
                <a:latin typeface="Times New Roman" panose="02020603050405020304" pitchFamily="18" charset="0"/>
                <a:cs typeface="Times New Roman" panose="02020603050405020304" pitchFamily="18" charset="0"/>
              </a:rPr>
              <a:t>Literature</a:t>
            </a:r>
            <a:r>
              <a:rPr sz="4000" b="1" spc="-165" dirty="0">
                <a:latin typeface="Times New Roman" panose="02020603050405020304" pitchFamily="18" charset="0"/>
                <a:cs typeface="Times New Roman" panose="02020603050405020304" pitchFamily="18" charset="0"/>
              </a:rPr>
              <a:t> </a:t>
            </a:r>
            <a:r>
              <a:rPr sz="4000" b="1" spc="-30" dirty="0">
                <a:latin typeface="Times New Roman" panose="02020603050405020304" pitchFamily="18" charset="0"/>
                <a:cs typeface="Times New Roman" panose="02020603050405020304" pitchFamily="18" charset="0"/>
              </a:rPr>
              <a:t>Review</a:t>
            </a:r>
          </a:p>
        </p:txBody>
      </p:sp>
      <p:sp>
        <p:nvSpPr>
          <p:cNvPr id="3" name="TextBox 2">
            <a:extLst>
              <a:ext uri="{FF2B5EF4-FFF2-40B4-BE49-F238E27FC236}">
                <a16:creationId xmlns:a16="http://schemas.microsoft.com/office/drawing/2014/main" id="{5645B9BB-408F-43CE-5E0C-8BC00A5E0A6A}"/>
              </a:ext>
            </a:extLst>
          </p:cNvPr>
          <p:cNvSpPr txBox="1"/>
          <p:nvPr/>
        </p:nvSpPr>
        <p:spPr>
          <a:xfrm>
            <a:off x="381000" y="1219200"/>
            <a:ext cx="11430000" cy="4524315"/>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1) Importance of Patient Similarity Analysis: </a:t>
            </a:r>
            <a:r>
              <a:rPr lang="en-US" dirty="0">
                <a:latin typeface="Times New Roman" panose="02020603050405020304" pitchFamily="18" charset="0"/>
                <a:cs typeface="Times New Roman" panose="02020603050405020304" pitchFamily="18" charset="0"/>
              </a:rPr>
              <a:t>Patient similarity analysis has become a critical tool in modern healthcare for improving diagnostic accuracy and personalizing treatment plans. By leveraging historical patient data, clinicians can identify patterns that aid in predicting outcomes and recommending treatments. Research has shown that similarity-based systems enhance decision-making efficiency, particularly in cases involving rare or complex conditions.</a:t>
            </a:r>
          </a:p>
          <a:p>
            <a:pPr algn="just"/>
            <a:r>
              <a:rPr lang="en-US" b="1" dirty="0">
                <a:latin typeface="Times New Roman" panose="02020603050405020304" pitchFamily="18" charset="0"/>
                <a:cs typeface="Times New Roman" panose="02020603050405020304" pitchFamily="18" charset="0"/>
              </a:rPr>
              <a:t>Key Studies</a:t>
            </a:r>
            <a:r>
              <a:rPr lang="en-US" dirty="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Cao et al. (2017)</a:t>
            </a:r>
            <a:r>
              <a:rPr lang="en-US" dirty="0">
                <a:latin typeface="Times New Roman" panose="02020603050405020304" pitchFamily="18" charset="0"/>
                <a:cs typeface="Times New Roman" panose="02020603050405020304" pitchFamily="18" charset="0"/>
              </a:rPr>
              <a:t> demonstrated the role of patient similarity networks in personalized medicine, enabling tailored treatments based on shared characteristics among patients.</a:t>
            </a:r>
          </a:p>
          <a:p>
            <a:pPr marL="742950" lvl="1" indent="-285750" algn="just">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Shickel</a:t>
            </a:r>
            <a:r>
              <a:rPr lang="en-US" i="1" dirty="0">
                <a:latin typeface="Times New Roman" panose="02020603050405020304" pitchFamily="18" charset="0"/>
                <a:cs typeface="Times New Roman" panose="02020603050405020304" pitchFamily="18" charset="0"/>
              </a:rPr>
              <a:t> et al. (2018)</a:t>
            </a:r>
            <a:r>
              <a:rPr lang="en-US" dirty="0">
                <a:latin typeface="Times New Roman" panose="02020603050405020304" pitchFamily="18" charset="0"/>
                <a:cs typeface="Times New Roman" panose="02020603050405020304" pitchFamily="18" charset="0"/>
              </a:rPr>
              <a:t> emphasized the importance of text-based data in electronic health records (EHRs) for similarity analysis, highlighting the potential of natural language processing (NLP) techniques.</a:t>
            </a:r>
          </a:p>
          <a:p>
            <a:pPr marL="457200" lvl="1"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2) Application of NLP in Medical Text Processing</a:t>
            </a:r>
          </a:p>
          <a:p>
            <a:pPr algn="just"/>
            <a:r>
              <a:rPr lang="en-US" dirty="0">
                <a:latin typeface="Times New Roman" panose="02020603050405020304" pitchFamily="18" charset="0"/>
                <a:cs typeface="Times New Roman" panose="02020603050405020304" pitchFamily="18" charset="0"/>
              </a:rPr>
              <a:t>Natural Language Processing (NLP) has been widely adopted for analyzing unstructured medical data such as clinical notes and patient records. TF-IDF (Term Frequency-Inverse Document Frequency) is one of the foundational techniques used for text representation, while Cosine Similarity is a standard metric for comparing textual data.</a:t>
            </a:r>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2F6E6-16B1-4318-BF77-8548DAA408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30A773-35A9-58F8-A941-A789EAF3D20E}"/>
              </a:ext>
            </a:extLst>
          </p:cNvPr>
          <p:cNvSpPr txBox="1"/>
          <p:nvPr/>
        </p:nvSpPr>
        <p:spPr>
          <a:xfrm>
            <a:off x="457200" y="762000"/>
            <a:ext cx="11353800" cy="452431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Key Insights</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TF-IDF effectively quantifies the relevance of terms in medical text, making it suitable for identifying critical keywords in patient records.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Cosine Similarity has been validated as a robust metric for evaluating the closeness of patient cases in multidimensional vector spaces.</a:t>
            </a:r>
          </a:p>
          <a:p>
            <a:pPr marL="457200" lvl="1" algn="l"/>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3) Similarity-Based Systems in Healthcare</a:t>
            </a:r>
          </a:p>
          <a:p>
            <a:r>
              <a:rPr lang="en-US" dirty="0">
                <a:latin typeface="Times New Roman" panose="02020603050405020304" pitchFamily="18" charset="0"/>
                <a:cs typeface="Times New Roman" panose="02020603050405020304" pitchFamily="18" charset="0"/>
              </a:rPr>
              <a:t>The use of similarity-based systems in healthcare has gained traction, particularly in decision support systems (DSS). These systems assist in comparing patient cases, clustering similar profiles, and predicting disease progression or treatment outcomes.</a:t>
            </a:r>
          </a:p>
          <a:p>
            <a:r>
              <a:rPr lang="en-US" b="1" dirty="0">
                <a:latin typeface="Times New Roman" panose="02020603050405020304" pitchFamily="18" charset="0"/>
                <a:cs typeface="Times New Roman" panose="02020603050405020304" pitchFamily="18" charset="0"/>
              </a:rPr>
              <a:t>Key Examples</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Wang et al. (2020)</a:t>
            </a:r>
            <a:r>
              <a:rPr lang="en-US" dirty="0">
                <a:latin typeface="Times New Roman" panose="02020603050405020304" pitchFamily="18" charset="0"/>
                <a:cs typeface="Times New Roman" panose="02020603050405020304" pitchFamily="18" charset="0"/>
              </a:rPr>
              <a:t> explored patient clustering using similarity metrics, demonstrating improved diagnostic precision for chronic diseases.</a:t>
            </a:r>
          </a:p>
          <a:p>
            <a:pPr marL="742950" lvl="1"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Zhang et al. (2021)</a:t>
            </a:r>
            <a:r>
              <a:rPr lang="en-US" dirty="0">
                <a:latin typeface="Times New Roman" panose="02020603050405020304" pitchFamily="18" charset="0"/>
                <a:cs typeface="Times New Roman" panose="02020603050405020304" pitchFamily="18" charset="0"/>
              </a:rPr>
              <a:t> highlighted the effectiveness of integrating structured and unstructured data to enhance patient case similarity models.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6370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1DFAA-C82A-D974-9549-57024E30AC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42A9329-7771-88B4-4D75-EBCEEA34E960}"/>
              </a:ext>
            </a:extLst>
          </p:cNvPr>
          <p:cNvSpPr txBox="1"/>
          <p:nvPr/>
        </p:nvSpPr>
        <p:spPr>
          <a:xfrm>
            <a:off x="304800" y="838200"/>
            <a:ext cx="11582400" cy="424731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4) Challenges in Patient Case Similarity Systems: </a:t>
            </a:r>
          </a:p>
          <a:p>
            <a:r>
              <a:rPr lang="en-US" dirty="0">
                <a:latin typeface="Times New Roman" panose="02020603050405020304" pitchFamily="18" charset="0"/>
                <a:cs typeface="Times New Roman" panose="02020603050405020304" pitchFamily="18" charset="0"/>
              </a:rPr>
              <a:t>Developing accurate patient similarity systems involves addressing several challenges: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Handling missing or inconsistent data in patient records.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Balancing computational efficiency with the need for precision in similarity computations.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Ensuring data security and compliance with healthcare regulations like HIPAA.</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5) Proposed Solutions</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Leveraging advanced preprocessing techniques for dataset cleaning.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Employing scalable frameworks like TF-IDF and Cosine Similarity to manage large datasets effectively.</a:t>
            </a:r>
          </a:p>
          <a:p>
            <a:pPr marL="457200" lvl="1" algn="l"/>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6) Relevance of Current Project:</a:t>
            </a:r>
          </a:p>
          <a:p>
            <a:r>
              <a:rPr lang="en-US" dirty="0">
                <a:latin typeface="Times New Roman" panose="02020603050405020304" pitchFamily="18" charset="0"/>
                <a:cs typeface="Times New Roman" panose="02020603050405020304" pitchFamily="18" charset="0"/>
              </a:rPr>
              <a:t>This project aligns with existing research by integrating TF-IDF and Cosine Similarity for analyzing medical conditions. It provides a practical and scalable solution for healthcare providers, addressing the need for efficient and accurate similarity-based analysis in real-world applications.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5028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82310"/>
            <a:ext cx="11430000" cy="969322"/>
          </a:xfrm>
          <a:prstGeom prst="rect">
            <a:avLst/>
          </a:prstGeom>
        </p:spPr>
        <p:txBody>
          <a:bodyPr vert="horz" wrap="square" lIns="0" tIns="350348" rIns="0" bIns="0" rtlCol="0">
            <a:spAutoFit/>
          </a:bodyPr>
          <a:lstStyle/>
          <a:p>
            <a:pPr marL="12700" algn="ctr">
              <a:lnSpc>
                <a:spcPct val="100000"/>
              </a:lnSpc>
              <a:spcBef>
                <a:spcPts val="130"/>
              </a:spcBef>
            </a:pPr>
            <a:r>
              <a:rPr sz="4000" b="1" spc="-50" dirty="0">
                <a:latin typeface="Times New Roman" panose="02020603050405020304" pitchFamily="18" charset="0"/>
                <a:cs typeface="Times New Roman" panose="02020603050405020304" pitchFamily="18" charset="0"/>
              </a:rPr>
              <a:t>Research</a:t>
            </a:r>
            <a:r>
              <a:rPr sz="4000" spc="-200" dirty="0">
                <a:latin typeface="Times New Roman" panose="02020603050405020304" pitchFamily="18" charset="0"/>
                <a:cs typeface="Times New Roman" panose="02020603050405020304" pitchFamily="18" charset="0"/>
              </a:rPr>
              <a:t> </a:t>
            </a:r>
            <a:r>
              <a:rPr sz="4000" b="1" dirty="0">
                <a:latin typeface="Times New Roman" panose="02020603050405020304" pitchFamily="18" charset="0"/>
                <a:cs typeface="Times New Roman" panose="02020603050405020304" pitchFamily="18" charset="0"/>
              </a:rPr>
              <a:t>Gaps</a:t>
            </a:r>
            <a:r>
              <a:rPr sz="4000" spc="-175" dirty="0">
                <a:latin typeface="Times New Roman" panose="02020603050405020304" pitchFamily="18" charset="0"/>
                <a:cs typeface="Times New Roman" panose="02020603050405020304" pitchFamily="18" charset="0"/>
              </a:rPr>
              <a:t> </a:t>
            </a:r>
            <a:r>
              <a:rPr sz="4000" b="1" spc="-20" dirty="0">
                <a:latin typeface="Times New Roman" panose="02020603050405020304" pitchFamily="18" charset="0"/>
                <a:cs typeface="Times New Roman" panose="02020603050405020304" pitchFamily="18" charset="0"/>
              </a:rPr>
              <a:t>Identified</a:t>
            </a:r>
          </a:p>
        </p:txBody>
      </p:sp>
      <p:sp>
        <p:nvSpPr>
          <p:cNvPr id="3" name="TextBox 2">
            <a:extLst>
              <a:ext uri="{FF2B5EF4-FFF2-40B4-BE49-F238E27FC236}">
                <a16:creationId xmlns:a16="http://schemas.microsoft.com/office/drawing/2014/main" id="{515F9ECC-A90A-E64E-98C8-B28DF47176CE}"/>
              </a:ext>
            </a:extLst>
          </p:cNvPr>
          <p:cNvSpPr txBox="1"/>
          <p:nvPr/>
        </p:nvSpPr>
        <p:spPr>
          <a:xfrm>
            <a:off x="304800" y="1219200"/>
            <a:ext cx="11582400" cy="480131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suggested Patient Case Similarity framework aims to rectify these shortcomings through the following innovations: </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Hybrid Methodology:</a:t>
            </a:r>
            <a:r>
              <a:rPr lang="en-US" dirty="0">
                <a:latin typeface="Times New Roman" panose="02020603050405020304" pitchFamily="18" charset="0"/>
                <a:cs typeface="Times New Roman" panose="02020603050405020304" pitchFamily="18" charset="0"/>
              </a:rPr>
              <a:t> By integrating TF-IDF and cosine similarity for similarity assessments, the system efficiently manages high-dimensional data while minimizing information loss.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Improved Interpretability: </a:t>
            </a:r>
            <a:r>
              <a:rPr lang="en-US" dirty="0">
                <a:latin typeface="Times New Roman" panose="02020603050405020304" pitchFamily="18" charset="0"/>
                <a:cs typeface="Times New Roman" panose="02020603050405020304" pitchFamily="18" charset="0"/>
              </a:rPr>
              <a:t>The system ensures enhanced usability and trust among healthcare professionals by displaying results in an interactive dashboard and employing easily interpretable algorithms.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Scalability and Adaptability: </a:t>
            </a:r>
            <a:r>
              <a:rPr lang="en-US" dirty="0">
                <a:latin typeface="Times New Roman" panose="02020603050405020304" pitchFamily="18" charset="0"/>
                <a:cs typeface="Times New Roman" panose="02020603050405020304" pitchFamily="18" charset="0"/>
              </a:rPr>
              <a:t>This system is built to accommodate large datasets, allowing it to be used across various institutions and geographical locations.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Focus on Rare Cases:</a:t>
            </a:r>
            <a:r>
              <a:rPr lang="en-US" dirty="0">
                <a:latin typeface="Times New Roman" panose="02020603050405020304" pitchFamily="18" charset="0"/>
                <a:cs typeface="Times New Roman" panose="02020603050405020304" pitchFamily="18" charset="0"/>
              </a:rPr>
              <a:t> The system incorporates functionalities to identify and emphasize rare cases, aiding better decision-making and facilitating research.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Privacy-Protective Framework: </a:t>
            </a:r>
            <a:r>
              <a:rPr lang="en-US" dirty="0">
                <a:latin typeface="Times New Roman" panose="02020603050405020304" pitchFamily="18" charset="0"/>
                <a:cs typeface="Times New Roman" panose="02020603050405020304" pitchFamily="18" charset="0"/>
              </a:rPr>
              <a:t>Secure interactions with databases and adherence to privacy regulations guarantee the safeguarding of sensitive patient information.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review underscores the necessity for a strong, scalable, and interpretable solution for analyzing patient similarity. The proposed system enhances existing approaches while addressing essential gaps, aiming to achieve improved healthcare outcomes. </a:t>
            </a:r>
          </a:p>
          <a:p>
            <a:pPr algn="just"/>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52400"/>
            <a:ext cx="11430000" cy="969322"/>
          </a:xfrm>
          <a:prstGeom prst="rect">
            <a:avLst/>
          </a:prstGeom>
        </p:spPr>
        <p:txBody>
          <a:bodyPr vert="horz" wrap="square" lIns="0" tIns="350348" rIns="0" bIns="0" rtlCol="0">
            <a:spAutoFit/>
          </a:bodyPr>
          <a:lstStyle/>
          <a:p>
            <a:pPr marL="12700" algn="ctr">
              <a:lnSpc>
                <a:spcPct val="100000"/>
              </a:lnSpc>
              <a:spcBef>
                <a:spcPts val="130"/>
              </a:spcBef>
            </a:pPr>
            <a:r>
              <a:rPr sz="4000" b="1" spc="-45" dirty="0">
                <a:latin typeface="Times New Roman" panose="02020603050405020304" pitchFamily="18" charset="0"/>
                <a:cs typeface="Times New Roman" panose="02020603050405020304" pitchFamily="18" charset="0"/>
              </a:rPr>
              <a:t>Proposed</a:t>
            </a:r>
            <a:r>
              <a:rPr sz="4000" spc="-200" dirty="0">
                <a:latin typeface="Times New Roman" panose="02020603050405020304" pitchFamily="18" charset="0"/>
                <a:cs typeface="Times New Roman" panose="02020603050405020304" pitchFamily="18" charset="0"/>
              </a:rPr>
              <a:t> </a:t>
            </a:r>
            <a:r>
              <a:rPr sz="4000" b="1" spc="-35"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A1349155-8EE6-456D-D87D-115C768E90A6}"/>
              </a:ext>
            </a:extLst>
          </p:cNvPr>
          <p:cNvSpPr txBox="1"/>
          <p:nvPr/>
        </p:nvSpPr>
        <p:spPr>
          <a:xfrm>
            <a:off x="381000" y="1295400"/>
            <a:ext cx="11430000" cy="3693319"/>
          </a:xfrm>
          <a:prstGeom prst="rect">
            <a:avLst/>
          </a:prstGeom>
          <a:noFill/>
        </p:spPr>
        <p:txBody>
          <a:bodyPr wrap="square" rtlCol="0">
            <a:spAutoFit/>
          </a:bodyPr>
          <a:lstStyle/>
          <a:p>
            <a:pPr marL="342900" indent="-342900">
              <a:buAutoNum type="arabicParenR"/>
            </a:pPr>
            <a:r>
              <a:rPr lang="en-US" b="1" dirty="0">
                <a:latin typeface="Times New Roman" panose="02020603050405020304" pitchFamily="18" charset="0"/>
                <a:cs typeface="Times New Roman" panose="02020603050405020304" pitchFamily="18" charset="0"/>
              </a:rPr>
              <a:t>Data Preprocessing: </a:t>
            </a:r>
          </a:p>
          <a:p>
            <a:endParaRPr lang="en-US" b="1" dirty="0">
              <a:latin typeface="Times New Roman" panose="02020603050405020304" pitchFamily="18" charset="0"/>
              <a:cs typeface="Times New Roman" panose="02020603050405020304" pitchFamily="18" charset="0"/>
            </a:endParaRPr>
          </a:p>
          <a:p>
            <a:pPr marL="285750" lvl="2"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Dataset: </a:t>
            </a:r>
            <a:r>
              <a:rPr lang="en-US" dirty="0">
                <a:latin typeface="Times New Roman" panose="02020603050405020304" pitchFamily="18" charset="0"/>
                <a:cs typeface="Times New Roman" panose="02020603050405020304" pitchFamily="18" charset="0"/>
              </a:rPr>
              <a:t>the dataset, consists of structured attributes such as demographics, symptoms, diagnoses and treatment details.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Cleaning:</a:t>
            </a:r>
            <a:r>
              <a:rPr lang="en-US" dirty="0">
                <a:latin typeface="Times New Roman" panose="02020603050405020304" pitchFamily="18" charset="0"/>
                <a:cs typeface="Times New Roman" panose="02020603050405020304" pitchFamily="18" charset="0"/>
              </a:rPr>
              <a:t> Missing values are imputed using statistical techniques (mean or mode). Outliers are identified and handled to maintain data quality.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Transformation:</a:t>
            </a:r>
            <a:r>
              <a:rPr lang="en-US" dirty="0">
                <a:latin typeface="Times New Roman" panose="02020603050405020304" pitchFamily="18" charset="0"/>
                <a:cs typeface="Times New Roman" panose="02020603050405020304" pitchFamily="18" charset="0"/>
              </a:rPr>
              <a:t> Categorical features are encoded using one-hot encoding. Numerical features are scaled using Min-Max normalization.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2)   Feature Engineering: </a:t>
            </a:r>
          </a:p>
          <a:p>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TF-IDF</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Term</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Frequency-Inverse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Document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Frequency</a:t>
            </a:r>
            <a:r>
              <a:rPr lang="en-US" dirty="0">
                <a:latin typeface="Times New Roman" panose="02020603050405020304" pitchFamily="18" charset="0"/>
                <a:cs typeface="Times New Roman" panose="02020603050405020304" pitchFamily="18" charset="0"/>
              </a:rPr>
              <a:t>): TF-IDF is utilized to transform the textual characteristics of the dataset into numerical forms by evaluating the significance of terms in patient cases. It assists in effectively representing the dataset for similarity calculations.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FE2D4-B5F5-DBF5-D8E3-D46F45949B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AEA3696-3063-4E92-8903-8BE1360A3741}"/>
              </a:ext>
            </a:extLst>
          </p:cNvPr>
          <p:cNvSpPr txBox="1"/>
          <p:nvPr/>
        </p:nvSpPr>
        <p:spPr>
          <a:xfrm>
            <a:off x="381000" y="762000"/>
            <a:ext cx="11430000" cy="452431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 Similarity Analysis k-Nearest Neighbors (KNN): </a:t>
            </a:r>
          </a:p>
          <a:p>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Distance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Metric</a:t>
            </a:r>
            <a:r>
              <a:rPr lang="en-US" dirty="0">
                <a:latin typeface="Times New Roman" panose="02020603050405020304" pitchFamily="18" charset="0"/>
                <a:cs typeface="Times New Roman" panose="02020603050405020304" pitchFamily="18" charset="0"/>
              </a:rPr>
              <a:t>: Cosine similarity is utilized to compute the similarity between patient cases based on their TF-	                         IDF-transformed features.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Hyperparameter</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Tuning</a:t>
            </a:r>
            <a:r>
              <a:rPr lang="en-US" dirty="0">
                <a:latin typeface="Times New Roman" panose="02020603050405020304" pitchFamily="18" charset="0"/>
                <a:cs typeface="Times New Roman" panose="02020603050405020304" pitchFamily="18" charset="0"/>
              </a:rPr>
              <a:t>: The optimal value of k is determined through cross-validation, with the best results 	      obtained at k=5. The algorithm returns the top-k most similar patients by their transformed features.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4) System Architecture :</a:t>
            </a:r>
          </a:p>
          <a:p>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Frontend</a:t>
            </a:r>
            <a:r>
              <a:rPr lang="en-US" dirty="0">
                <a:latin typeface="Times New Roman" panose="02020603050405020304" pitchFamily="18" charset="0"/>
                <a:cs typeface="Times New Roman" panose="02020603050405020304" pitchFamily="18" charset="0"/>
              </a:rPr>
              <a:t>: A web user interface built with HTML, CSS, and JavaScript, that allows healthcare practitioners to input patient information.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Backend</a:t>
            </a:r>
            <a:r>
              <a:rPr lang="en-US" dirty="0">
                <a:latin typeface="Times New Roman" panose="02020603050405020304" pitchFamily="18" charset="0"/>
                <a:cs typeface="Times New Roman" panose="02020603050405020304" pitchFamily="18" charset="0"/>
              </a:rPr>
              <a:t>: Implemented using Flask, the back-end performs data preprocessing, TF-IDF transformation, and KNN similarity calculation. REST APIs are used to link the frontend with the database and the trained model.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Deployment</a:t>
            </a:r>
            <a:r>
              <a:rPr lang="en-US" dirty="0">
                <a:latin typeface="Times New Roman" panose="02020603050405020304" pitchFamily="18" charset="0"/>
                <a:cs typeface="Times New Roman" panose="02020603050405020304" pitchFamily="18" charset="0"/>
              </a:rPr>
              <a:t>: The system will be scaled and accessible through a cloud platform such as AWS or a range of Azure services. APIs will be used to enable interaction between components. </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1796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66040"/>
            <a:ext cx="11125200" cy="969322"/>
          </a:xfrm>
          <a:prstGeom prst="rect">
            <a:avLst/>
          </a:prstGeom>
        </p:spPr>
        <p:txBody>
          <a:bodyPr vert="horz" wrap="square" lIns="0" tIns="350348" rIns="0" bIns="0" rtlCol="0">
            <a:spAutoFit/>
          </a:bodyPr>
          <a:lstStyle/>
          <a:p>
            <a:pPr marL="12700" algn="ctr">
              <a:lnSpc>
                <a:spcPct val="100000"/>
              </a:lnSpc>
              <a:spcBef>
                <a:spcPts val="130"/>
              </a:spcBef>
            </a:pPr>
            <a:r>
              <a:rPr sz="4000" b="1" spc="-30" dirty="0">
                <a:latin typeface="Times New Roman" panose="02020603050405020304" pitchFamily="18" charset="0"/>
                <a:cs typeface="Times New Roman" panose="02020603050405020304" pitchFamily="18" charset="0"/>
              </a:rPr>
              <a:t>Objectives</a:t>
            </a:r>
          </a:p>
        </p:txBody>
      </p:sp>
      <p:sp>
        <p:nvSpPr>
          <p:cNvPr id="6" name="TextBox 5">
            <a:extLst>
              <a:ext uri="{FF2B5EF4-FFF2-40B4-BE49-F238E27FC236}">
                <a16:creationId xmlns:a16="http://schemas.microsoft.com/office/drawing/2014/main" id="{259B01DB-E224-6E10-7AD4-FF121008F306}"/>
              </a:ext>
            </a:extLst>
          </p:cNvPr>
          <p:cNvSpPr txBox="1"/>
          <p:nvPr/>
        </p:nvSpPr>
        <p:spPr>
          <a:xfrm>
            <a:off x="535912" y="1524000"/>
            <a:ext cx="11125200" cy="3139321"/>
          </a:xfrm>
          <a:prstGeom prst="rect">
            <a:avLst/>
          </a:prstGeom>
          <a:noFill/>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Enhance Diagnostic Accuracy: </a:t>
            </a:r>
            <a:r>
              <a:rPr lang="en-US" dirty="0">
                <a:latin typeface="Times New Roman" panose="02020603050405020304" pitchFamily="18" charset="0"/>
                <a:cs typeface="Times New Roman" panose="02020603050405020304" pitchFamily="18" charset="0"/>
              </a:rPr>
              <a:t>Develop a system to identify and rank similar patient cases to aid healthcare professionals in making informed diagnostic decisions.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Streamline Data Analysis:</a:t>
            </a:r>
            <a:r>
              <a:rPr lang="en-US" dirty="0">
                <a:latin typeface="Times New Roman" panose="02020603050405020304" pitchFamily="18" charset="0"/>
                <a:cs typeface="Times New Roman" panose="02020603050405020304" pitchFamily="18" charset="0"/>
              </a:rPr>
              <a:t> Utilize machine learning and natural language processing techniques to efficiently analyze patient data and medical records.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Improve Treatment Personalization: </a:t>
            </a:r>
            <a:r>
              <a:rPr lang="en-US" dirty="0">
                <a:latin typeface="Times New Roman" panose="02020603050405020304" pitchFamily="18" charset="0"/>
                <a:cs typeface="Times New Roman" panose="02020603050405020304" pitchFamily="18" charset="0"/>
              </a:rPr>
              <a:t>Assist in recommending personalized treatments by referencing historical cases with similar medical conditions.</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Simplify Appointment Management: </a:t>
            </a:r>
            <a:r>
              <a:rPr lang="en-US" dirty="0">
                <a:latin typeface="Times New Roman" panose="02020603050405020304" pitchFamily="18" charset="0"/>
                <a:cs typeface="Times New Roman" panose="02020603050405020304" pitchFamily="18" charset="0"/>
              </a:rPr>
              <a:t>Provide a user-friendly system for managing patient-doctor appointments, including creation, updates, and tracking.</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104</TotalTime>
  <Words>2427</Words>
  <Application>Microsoft Office PowerPoint</Application>
  <PresentationFormat>Widescreen</PresentationFormat>
  <Paragraphs>206</Paragraphs>
  <Slides>24</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Aptos</vt:lpstr>
      <vt:lpstr>Arial</vt:lpstr>
      <vt:lpstr>Calibri</vt:lpstr>
      <vt:lpstr>Calibri Light</vt:lpstr>
      <vt:lpstr>Cambria</vt:lpstr>
      <vt:lpstr>Times New Roman</vt:lpstr>
      <vt:lpstr>Verdana</vt:lpstr>
      <vt:lpstr>Office Theme</vt:lpstr>
      <vt:lpstr>Bioinformatics</vt:lpstr>
      <vt:lpstr>PATIENT CASE SIMILARITY</vt:lpstr>
      <vt:lpstr>Introduction </vt:lpstr>
      <vt:lpstr>Literature Review</vt:lpstr>
      <vt:lpstr>PowerPoint Presentation</vt:lpstr>
      <vt:lpstr>PowerPoint Presentation</vt:lpstr>
      <vt:lpstr>Research Gaps Identified</vt:lpstr>
      <vt:lpstr>Proposed Methodology</vt:lpstr>
      <vt:lpstr>PowerPoint Presentation</vt:lpstr>
      <vt:lpstr>Objectives</vt:lpstr>
      <vt:lpstr>PowerPoint Presentation</vt:lpstr>
      <vt:lpstr>System Design &amp; Implementation</vt:lpstr>
      <vt:lpstr>PowerPoint Presentation</vt:lpstr>
      <vt:lpstr>Timeline of Project</vt:lpstr>
      <vt:lpstr>Results Obtained</vt:lpstr>
      <vt:lpstr>PowerPoint Presentation</vt:lpstr>
      <vt:lpstr>Conclusion</vt:lpstr>
      <vt:lpstr>References</vt:lpstr>
      <vt:lpstr>PowerPoint Presentation</vt:lpstr>
      <vt:lpstr>Publication Details</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 L</cp:lastModifiedBy>
  <cp:revision>1</cp:revision>
  <dcterms:created xsi:type="dcterms:W3CDTF">2025-01-10T06:21:26Z</dcterms:created>
  <dcterms:modified xsi:type="dcterms:W3CDTF">2025-01-10T13:58:39Z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2025-01-09T00:00:00Z</vt:filetime>
  </property>
  <property fmtid="{D5CDD505-2E9C-101B-9397-08002B2CF9AE}" pid="3" name="LastSaved">
    <vt:filetime>2025-01-10T00:00:00Z</vt:filetime>
  </property>
</Properties>
</file>